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  <p:sldMasterId id="2147483699" r:id="rId2"/>
  </p:sldMasterIdLst>
  <p:notesMasterIdLst>
    <p:notesMasterId r:id="rId31"/>
  </p:notesMasterIdLst>
  <p:sldIdLst>
    <p:sldId id="256" r:id="rId3"/>
    <p:sldId id="257" r:id="rId4"/>
    <p:sldId id="270" r:id="rId5"/>
    <p:sldId id="258" r:id="rId6"/>
    <p:sldId id="259" r:id="rId7"/>
    <p:sldId id="278" r:id="rId8"/>
    <p:sldId id="263" r:id="rId9"/>
    <p:sldId id="289" r:id="rId10"/>
    <p:sldId id="295" r:id="rId11"/>
    <p:sldId id="280" r:id="rId12"/>
    <p:sldId id="288" r:id="rId13"/>
    <p:sldId id="281" r:id="rId14"/>
    <p:sldId id="282" r:id="rId15"/>
    <p:sldId id="268" r:id="rId16"/>
    <p:sldId id="271" r:id="rId17"/>
    <p:sldId id="279" r:id="rId18"/>
    <p:sldId id="283" r:id="rId19"/>
    <p:sldId id="284" r:id="rId20"/>
    <p:sldId id="293" r:id="rId21"/>
    <p:sldId id="291" r:id="rId22"/>
    <p:sldId id="294" r:id="rId23"/>
    <p:sldId id="285" r:id="rId24"/>
    <p:sldId id="286" r:id="rId25"/>
    <p:sldId id="292" r:id="rId26"/>
    <p:sldId id="269" r:id="rId27"/>
    <p:sldId id="277" r:id="rId28"/>
    <p:sldId id="287" r:id="rId29"/>
    <p:sldId id="275" r:id="rId3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7DC5"/>
    <a:srgbClr val="FFC000"/>
    <a:srgbClr val="F6F6F6"/>
    <a:srgbClr val="279DEC"/>
    <a:srgbClr val="005EAC"/>
    <a:srgbClr val="34A3FF"/>
    <a:srgbClr val="34A300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5691" autoAdjust="0"/>
  </p:normalViewPr>
  <p:slideViewPr>
    <p:cSldViewPr snapToGrid="0">
      <p:cViewPr varScale="1">
        <p:scale>
          <a:sx n="116" d="100"/>
          <a:sy n="116" d="100"/>
        </p:scale>
        <p:origin x="726" y="102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png"/><Relationship Id="rId18" Type="http://schemas.openxmlformats.org/officeDocument/2006/relationships/image" Target="../media/image58.jpeg"/><Relationship Id="rId3" Type="http://schemas.openxmlformats.org/officeDocument/2006/relationships/image" Target="../media/image43.png"/><Relationship Id="rId21" Type="http://schemas.openxmlformats.org/officeDocument/2006/relationships/image" Target="../media/image61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image" Target="../media/image57.png"/><Relationship Id="rId2" Type="http://schemas.openxmlformats.org/officeDocument/2006/relationships/image" Target="../media/image42.jpeg"/><Relationship Id="rId16" Type="http://schemas.openxmlformats.org/officeDocument/2006/relationships/image" Target="../media/image56.png"/><Relationship Id="rId20" Type="http://schemas.openxmlformats.org/officeDocument/2006/relationships/image" Target="../media/image60.png"/><Relationship Id="rId1" Type="http://schemas.openxmlformats.org/officeDocument/2006/relationships/image" Target="../media/image41.png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jpe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19" Type="http://schemas.openxmlformats.org/officeDocument/2006/relationships/image" Target="../media/image59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2AD762-7BE5-446B-8160-CA189D0B1461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132A6F9-24B2-4927-9D8F-D14E33A0A33B}">
      <dgm:prSet custT="1"/>
      <dgm:spPr>
        <a:effectLst/>
      </dgm:spPr>
      <dgm:t>
        <a:bodyPr/>
        <a:lstStyle/>
        <a:p>
          <a:pPr rtl="0"/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免费的电子邮箱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7AFE9BC-16A7-46DC-8398-6F440A4DF72F}" type="parTrans" cxnId="{D5D45570-5F35-49C4-94D7-8601ED5D6782}">
      <dgm:prSet/>
      <dgm:spPr/>
      <dgm:t>
        <a:bodyPr/>
        <a:lstStyle/>
        <a:p>
          <a:endParaRPr lang="zh-CN" altLang="en-US"/>
        </a:p>
      </dgm:t>
    </dgm:pt>
    <dgm:pt modelId="{9D5EAC93-07FC-451F-8675-9CAC2DFD899E}" type="sibTrans" cxnId="{D5D45570-5F35-49C4-94D7-8601ED5D6782}">
      <dgm:prSet/>
      <dgm:spPr/>
      <dgm:t>
        <a:bodyPr/>
        <a:lstStyle/>
        <a:p>
          <a:endParaRPr lang="zh-CN" altLang="en-US"/>
        </a:p>
      </dgm:t>
    </dgm:pt>
    <dgm:pt modelId="{4CE68B5A-BEDB-489C-A910-64C7690CBA22}">
      <dgm:prSet custT="1"/>
      <dgm:spPr>
        <a:effectLst/>
      </dgm:spPr>
      <dgm:t>
        <a:bodyPr/>
        <a:lstStyle/>
        <a:p>
          <a:pPr rtl="0"/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收费的电子邮箱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3C8392-FDDE-46F9-9FF2-0BF71C4AAB67}" type="parTrans" cxnId="{B5311EE1-2A76-43ED-9E41-0344E5B4A548}">
      <dgm:prSet/>
      <dgm:spPr/>
      <dgm:t>
        <a:bodyPr/>
        <a:lstStyle/>
        <a:p>
          <a:endParaRPr lang="zh-CN" altLang="en-US"/>
        </a:p>
      </dgm:t>
    </dgm:pt>
    <dgm:pt modelId="{E63AD0A2-16D5-4A01-BE9B-4E7206C88E3A}" type="sibTrans" cxnId="{B5311EE1-2A76-43ED-9E41-0344E5B4A548}">
      <dgm:prSet/>
      <dgm:spPr/>
      <dgm:t>
        <a:bodyPr/>
        <a:lstStyle/>
        <a:p>
          <a:endParaRPr lang="zh-CN" altLang="en-US"/>
        </a:p>
      </dgm:t>
    </dgm:pt>
    <dgm:pt modelId="{BBB8C5B6-F46C-4300-BF50-D29EB7C82046}">
      <dgm:prSet custT="1"/>
      <dgm:spPr>
        <a:effectLst/>
      </dgm:spPr>
      <dgm:t>
        <a:bodyPr/>
        <a:lstStyle/>
        <a:p>
          <a:pPr rtl="0"/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自建邮件系统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958B5C-06FE-4530-9E48-16B74941223A}" type="parTrans" cxnId="{E1761630-E98D-4792-A4DA-F72B475BEECB}">
      <dgm:prSet/>
      <dgm:spPr/>
      <dgm:t>
        <a:bodyPr/>
        <a:lstStyle/>
        <a:p>
          <a:endParaRPr lang="zh-CN" altLang="en-US"/>
        </a:p>
      </dgm:t>
    </dgm:pt>
    <dgm:pt modelId="{66D2893E-B0FA-48F1-B563-74003E40BA10}" type="sibTrans" cxnId="{E1761630-E98D-4792-A4DA-F72B475BEECB}">
      <dgm:prSet/>
      <dgm:spPr/>
      <dgm:t>
        <a:bodyPr/>
        <a:lstStyle/>
        <a:p>
          <a:endParaRPr lang="zh-CN" altLang="en-US"/>
        </a:p>
      </dgm:t>
    </dgm:pt>
    <dgm:pt modelId="{DC62E838-5903-442A-A253-D73AC56A0ABD}" type="pres">
      <dgm:prSet presAssocID="{222AD762-7BE5-446B-8160-CA189D0B1461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C1D8707-E71F-4035-8ADE-2DBC66A2D256}" type="pres">
      <dgm:prSet presAssocID="{3132A6F9-24B2-4927-9D8F-D14E33A0A33B}" presName="parenttextcomposite" presStyleCnt="0"/>
      <dgm:spPr/>
    </dgm:pt>
    <dgm:pt modelId="{227F2B9A-8818-49C6-9AF7-148A4DAA4F97}" type="pres">
      <dgm:prSet presAssocID="{3132A6F9-24B2-4927-9D8F-D14E33A0A33B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1E7098-0727-428E-82E4-900F058E3C3D}" type="pres">
      <dgm:prSet presAssocID="{3132A6F9-24B2-4927-9D8F-D14E33A0A33B}" presName="parallelogramComposite" presStyleCnt="0"/>
      <dgm:spPr/>
    </dgm:pt>
    <dgm:pt modelId="{ACCBF19B-FD7D-42CF-9610-AD3AA15EF0D4}" type="pres">
      <dgm:prSet presAssocID="{3132A6F9-24B2-4927-9D8F-D14E33A0A33B}" presName="parallelogram1" presStyleLbl="alignNode1" presStyleIdx="0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D3D4B083-AADF-42DE-BC98-43263CEA7220}" type="pres">
      <dgm:prSet presAssocID="{3132A6F9-24B2-4927-9D8F-D14E33A0A33B}" presName="parallelogram2" presStyleLbl="alignNode1" presStyleIdx="1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5673C703-E315-4EAF-9CFE-5791143EE8C4}" type="pres">
      <dgm:prSet presAssocID="{3132A6F9-24B2-4927-9D8F-D14E33A0A33B}" presName="parallelogram3" presStyleLbl="alignNode1" presStyleIdx="2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37E64DA4-DA80-4E6E-A519-AB99F7474E28}" type="pres">
      <dgm:prSet presAssocID="{3132A6F9-24B2-4927-9D8F-D14E33A0A33B}" presName="parallelogram4" presStyleLbl="alignNode1" presStyleIdx="3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A07E4C82-96CA-4B40-B078-BBA8339D2E5A}" type="pres">
      <dgm:prSet presAssocID="{3132A6F9-24B2-4927-9D8F-D14E33A0A33B}" presName="parallelogram5" presStyleLbl="alignNode1" presStyleIdx="4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FB330D54-A678-44F1-9140-27779DD47414}" type="pres">
      <dgm:prSet presAssocID="{3132A6F9-24B2-4927-9D8F-D14E33A0A33B}" presName="parallelogram6" presStyleLbl="alignNode1" presStyleIdx="5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400453AB-4D2D-474D-A97C-297E89A37A9A}" type="pres">
      <dgm:prSet presAssocID="{3132A6F9-24B2-4927-9D8F-D14E33A0A33B}" presName="parallelogram7" presStyleLbl="alignNode1" presStyleIdx="6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C4B11E0D-C92A-45D6-86CE-3565A44ADACA}" type="pres">
      <dgm:prSet presAssocID="{9D5EAC93-07FC-451F-8675-9CAC2DFD899E}" presName="sibTrans" presStyleCnt="0"/>
      <dgm:spPr/>
    </dgm:pt>
    <dgm:pt modelId="{3B95FD7E-E1C1-4F6A-B2F2-A5C4B227F940}" type="pres">
      <dgm:prSet presAssocID="{4CE68B5A-BEDB-489C-A910-64C7690CBA22}" presName="parenttextcomposite" presStyleCnt="0"/>
      <dgm:spPr/>
    </dgm:pt>
    <dgm:pt modelId="{B663C311-BD99-4F38-BE9D-239E5AA27E0C}" type="pres">
      <dgm:prSet presAssocID="{4CE68B5A-BEDB-489C-A910-64C7690CBA22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9D5EAC-218C-4F23-AFFD-FD85C539B716}" type="pres">
      <dgm:prSet presAssocID="{4CE68B5A-BEDB-489C-A910-64C7690CBA22}" presName="parallelogramComposite" presStyleCnt="0"/>
      <dgm:spPr/>
    </dgm:pt>
    <dgm:pt modelId="{74D8CF71-F64D-4233-AE64-31CAEE941E94}" type="pres">
      <dgm:prSet presAssocID="{4CE68B5A-BEDB-489C-A910-64C7690CBA22}" presName="parallelogram1" presStyleLbl="alignNode1" presStyleIdx="7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DAF22393-35F4-4497-8DA6-484764D27C84}" type="pres">
      <dgm:prSet presAssocID="{4CE68B5A-BEDB-489C-A910-64C7690CBA22}" presName="parallelogram2" presStyleLbl="alignNode1" presStyleIdx="8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A7157663-0A5F-40BF-94A0-E1787B090CD8}" type="pres">
      <dgm:prSet presAssocID="{4CE68B5A-BEDB-489C-A910-64C7690CBA22}" presName="parallelogram3" presStyleLbl="alignNode1" presStyleIdx="9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9C5433FF-897E-45C8-B4BF-2D3C905B3F1C}" type="pres">
      <dgm:prSet presAssocID="{4CE68B5A-BEDB-489C-A910-64C7690CBA22}" presName="parallelogram4" presStyleLbl="alignNode1" presStyleIdx="10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69299BFD-25A6-4869-B588-3D715D4FF348}" type="pres">
      <dgm:prSet presAssocID="{4CE68B5A-BEDB-489C-A910-64C7690CBA22}" presName="parallelogram5" presStyleLbl="alignNode1" presStyleIdx="11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41AE73C6-4E23-475C-BE3F-9D1632C5A220}" type="pres">
      <dgm:prSet presAssocID="{4CE68B5A-BEDB-489C-A910-64C7690CBA22}" presName="parallelogram6" presStyleLbl="alignNode1" presStyleIdx="12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0AC76F48-8287-4377-A1A6-0827BF4A6F90}" type="pres">
      <dgm:prSet presAssocID="{4CE68B5A-BEDB-489C-A910-64C7690CBA22}" presName="parallelogram7" presStyleLbl="alignNode1" presStyleIdx="13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5C48FA52-9026-41C1-AE18-82C18B1CEE4C}" type="pres">
      <dgm:prSet presAssocID="{E63AD0A2-16D5-4A01-BE9B-4E7206C88E3A}" presName="sibTrans" presStyleCnt="0"/>
      <dgm:spPr/>
    </dgm:pt>
    <dgm:pt modelId="{1C7CA9A9-0FC1-4257-B351-7582CBF5C850}" type="pres">
      <dgm:prSet presAssocID="{BBB8C5B6-F46C-4300-BF50-D29EB7C82046}" presName="parenttextcomposite" presStyleCnt="0"/>
      <dgm:spPr/>
    </dgm:pt>
    <dgm:pt modelId="{17B16C38-BBD1-410D-BAA7-8C823B925DB5}" type="pres">
      <dgm:prSet presAssocID="{BBB8C5B6-F46C-4300-BF50-D29EB7C82046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6C11EC-F0E4-4B16-8D87-1CA05F3BE03C}" type="pres">
      <dgm:prSet presAssocID="{BBB8C5B6-F46C-4300-BF50-D29EB7C82046}" presName="parallelogramComposite" presStyleCnt="0"/>
      <dgm:spPr/>
    </dgm:pt>
    <dgm:pt modelId="{B7FDA653-BED2-4BFB-BD87-C5BB7EBE831F}" type="pres">
      <dgm:prSet presAssocID="{BBB8C5B6-F46C-4300-BF50-D29EB7C82046}" presName="parallelogram1" presStyleLbl="alignNode1" presStyleIdx="14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9FCA14A9-28C1-4067-8E66-27520700B5FA}" type="pres">
      <dgm:prSet presAssocID="{BBB8C5B6-F46C-4300-BF50-D29EB7C82046}" presName="parallelogram2" presStyleLbl="alignNode1" presStyleIdx="15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B387CA3D-AB88-4ECB-9FBE-916014C5BED6}" type="pres">
      <dgm:prSet presAssocID="{BBB8C5B6-F46C-4300-BF50-D29EB7C82046}" presName="parallelogram3" presStyleLbl="alignNode1" presStyleIdx="16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D6107AB5-2D88-4F16-9C81-8351C2D39D9D}" type="pres">
      <dgm:prSet presAssocID="{BBB8C5B6-F46C-4300-BF50-D29EB7C82046}" presName="parallelogram4" presStyleLbl="alignNode1" presStyleIdx="17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34998D55-5C93-4A73-94B2-A2890C9659E2}" type="pres">
      <dgm:prSet presAssocID="{BBB8C5B6-F46C-4300-BF50-D29EB7C82046}" presName="parallelogram5" presStyleLbl="alignNode1" presStyleIdx="18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02F3470F-31EC-41E2-8E7E-5D8104E5FAB1}" type="pres">
      <dgm:prSet presAssocID="{BBB8C5B6-F46C-4300-BF50-D29EB7C82046}" presName="parallelogram6" presStyleLbl="alignNode1" presStyleIdx="19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D016550E-44CD-4AF2-91DC-7E7B74776D5F}" type="pres">
      <dgm:prSet presAssocID="{BBB8C5B6-F46C-4300-BF50-D29EB7C82046}" presName="parallelogram7" presStyleLbl="alignNode1" presStyleIdx="20" presStyleCnt="21"/>
      <dgm:spPr>
        <a:solidFill>
          <a:srgbClr val="117DC5"/>
        </a:solidFill>
        <a:ln>
          <a:solidFill>
            <a:srgbClr val="117DC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</dgm:ptLst>
  <dgm:cxnLst>
    <dgm:cxn modelId="{1F797B65-E501-469E-95C0-CFB211454849}" type="presOf" srcId="{3132A6F9-24B2-4927-9D8F-D14E33A0A33B}" destId="{227F2B9A-8818-49C6-9AF7-148A4DAA4F97}" srcOrd="0" destOrd="0" presId="urn:microsoft.com/office/officeart/2008/layout/VerticalAccentList"/>
    <dgm:cxn modelId="{DDF6F29E-BDD7-40F9-9F0B-014C3BDD6E28}" type="presOf" srcId="{BBB8C5B6-F46C-4300-BF50-D29EB7C82046}" destId="{17B16C38-BBD1-410D-BAA7-8C823B925DB5}" srcOrd="0" destOrd="0" presId="urn:microsoft.com/office/officeart/2008/layout/VerticalAccentList"/>
    <dgm:cxn modelId="{6E407DEE-D7F6-4C10-9188-3B3D7F10E45D}" type="presOf" srcId="{222AD762-7BE5-446B-8160-CA189D0B1461}" destId="{DC62E838-5903-442A-A253-D73AC56A0ABD}" srcOrd="0" destOrd="0" presId="urn:microsoft.com/office/officeart/2008/layout/VerticalAccentList"/>
    <dgm:cxn modelId="{E1761630-E98D-4792-A4DA-F72B475BEECB}" srcId="{222AD762-7BE5-446B-8160-CA189D0B1461}" destId="{BBB8C5B6-F46C-4300-BF50-D29EB7C82046}" srcOrd="2" destOrd="0" parTransId="{54958B5C-06FE-4530-9E48-16B74941223A}" sibTransId="{66D2893E-B0FA-48F1-B563-74003E40BA10}"/>
    <dgm:cxn modelId="{6F065211-9EC5-492B-9579-67B805DB46C5}" type="presOf" srcId="{4CE68B5A-BEDB-489C-A910-64C7690CBA22}" destId="{B663C311-BD99-4F38-BE9D-239E5AA27E0C}" srcOrd="0" destOrd="0" presId="urn:microsoft.com/office/officeart/2008/layout/VerticalAccentList"/>
    <dgm:cxn modelId="{B5311EE1-2A76-43ED-9E41-0344E5B4A548}" srcId="{222AD762-7BE5-446B-8160-CA189D0B1461}" destId="{4CE68B5A-BEDB-489C-A910-64C7690CBA22}" srcOrd="1" destOrd="0" parTransId="{DE3C8392-FDDE-46F9-9FF2-0BF71C4AAB67}" sibTransId="{E63AD0A2-16D5-4A01-BE9B-4E7206C88E3A}"/>
    <dgm:cxn modelId="{D5D45570-5F35-49C4-94D7-8601ED5D6782}" srcId="{222AD762-7BE5-446B-8160-CA189D0B1461}" destId="{3132A6F9-24B2-4927-9D8F-D14E33A0A33B}" srcOrd="0" destOrd="0" parTransId="{57AFE9BC-16A7-46DC-8398-6F440A4DF72F}" sibTransId="{9D5EAC93-07FC-451F-8675-9CAC2DFD899E}"/>
    <dgm:cxn modelId="{47511CDE-3724-4644-B9A3-2ACF1EF18E66}" type="presParOf" srcId="{DC62E838-5903-442A-A253-D73AC56A0ABD}" destId="{EC1D8707-E71F-4035-8ADE-2DBC66A2D256}" srcOrd="0" destOrd="0" presId="urn:microsoft.com/office/officeart/2008/layout/VerticalAccentList"/>
    <dgm:cxn modelId="{B8F4C6ED-2084-4386-BAF7-278AFAC76772}" type="presParOf" srcId="{EC1D8707-E71F-4035-8ADE-2DBC66A2D256}" destId="{227F2B9A-8818-49C6-9AF7-148A4DAA4F97}" srcOrd="0" destOrd="0" presId="urn:microsoft.com/office/officeart/2008/layout/VerticalAccentList"/>
    <dgm:cxn modelId="{3473ED98-870B-467F-89D7-51B225DF46A2}" type="presParOf" srcId="{DC62E838-5903-442A-A253-D73AC56A0ABD}" destId="{7E1E7098-0727-428E-82E4-900F058E3C3D}" srcOrd="1" destOrd="0" presId="urn:microsoft.com/office/officeart/2008/layout/VerticalAccentList"/>
    <dgm:cxn modelId="{ED051123-58CA-4910-9684-67D0565FC443}" type="presParOf" srcId="{7E1E7098-0727-428E-82E4-900F058E3C3D}" destId="{ACCBF19B-FD7D-42CF-9610-AD3AA15EF0D4}" srcOrd="0" destOrd="0" presId="urn:microsoft.com/office/officeart/2008/layout/VerticalAccentList"/>
    <dgm:cxn modelId="{CC7E7639-69E2-44F5-9191-CA4DDFF2B7D3}" type="presParOf" srcId="{7E1E7098-0727-428E-82E4-900F058E3C3D}" destId="{D3D4B083-AADF-42DE-BC98-43263CEA7220}" srcOrd="1" destOrd="0" presId="urn:microsoft.com/office/officeart/2008/layout/VerticalAccentList"/>
    <dgm:cxn modelId="{056B93AE-DC6C-43CD-9212-924A391194CD}" type="presParOf" srcId="{7E1E7098-0727-428E-82E4-900F058E3C3D}" destId="{5673C703-E315-4EAF-9CFE-5791143EE8C4}" srcOrd="2" destOrd="0" presId="urn:microsoft.com/office/officeart/2008/layout/VerticalAccentList"/>
    <dgm:cxn modelId="{653421D3-5425-4A0B-A15A-65F7818DFC3D}" type="presParOf" srcId="{7E1E7098-0727-428E-82E4-900F058E3C3D}" destId="{37E64DA4-DA80-4E6E-A519-AB99F7474E28}" srcOrd="3" destOrd="0" presId="urn:microsoft.com/office/officeart/2008/layout/VerticalAccentList"/>
    <dgm:cxn modelId="{ADF9685A-E808-49DB-9581-0A2515EF2806}" type="presParOf" srcId="{7E1E7098-0727-428E-82E4-900F058E3C3D}" destId="{A07E4C82-96CA-4B40-B078-BBA8339D2E5A}" srcOrd="4" destOrd="0" presId="urn:microsoft.com/office/officeart/2008/layout/VerticalAccentList"/>
    <dgm:cxn modelId="{8E9FD599-21C3-4047-9AA6-B5A91D5AEDAA}" type="presParOf" srcId="{7E1E7098-0727-428E-82E4-900F058E3C3D}" destId="{FB330D54-A678-44F1-9140-27779DD47414}" srcOrd="5" destOrd="0" presId="urn:microsoft.com/office/officeart/2008/layout/VerticalAccentList"/>
    <dgm:cxn modelId="{AB4EB117-2B0A-457B-B21E-4BE983943432}" type="presParOf" srcId="{7E1E7098-0727-428E-82E4-900F058E3C3D}" destId="{400453AB-4D2D-474D-A97C-297E89A37A9A}" srcOrd="6" destOrd="0" presId="urn:microsoft.com/office/officeart/2008/layout/VerticalAccentList"/>
    <dgm:cxn modelId="{22CD44ED-834D-4974-A0CB-72822F4CBFFE}" type="presParOf" srcId="{DC62E838-5903-442A-A253-D73AC56A0ABD}" destId="{C4B11E0D-C92A-45D6-86CE-3565A44ADACA}" srcOrd="2" destOrd="0" presId="urn:microsoft.com/office/officeart/2008/layout/VerticalAccentList"/>
    <dgm:cxn modelId="{4B6D7FCD-DCC4-434B-AE4D-456CACB7FBD6}" type="presParOf" srcId="{DC62E838-5903-442A-A253-D73AC56A0ABD}" destId="{3B95FD7E-E1C1-4F6A-B2F2-A5C4B227F940}" srcOrd="3" destOrd="0" presId="urn:microsoft.com/office/officeart/2008/layout/VerticalAccentList"/>
    <dgm:cxn modelId="{9DD4F75D-ABD9-4D3E-8259-A9605582B0BC}" type="presParOf" srcId="{3B95FD7E-E1C1-4F6A-B2F2-A5C4B227F940}" destId="{B663C311-BD99-4F38-BE9D-239E5AA27E0C}" srcOrd="0" destOrd="0" presId="urn:microsoft.com/office/officeart/2008/layout/VerticalAccentList"/>
    <dgm:cxn modelId="{63A92DB5-92BB-426C-BB61-E218915283D7}" type="presParOf" srcId="{DC62E838-5903-442A-A253-D73AC56A0ABD}" destId="{6E9D5EAC-218C-4F23-AFFD-FD85C539B716}" srcOrd="4" destOrd="0" presId="urn:microsoft.com/office/officeart/2008/layout/VerticalAccentList"/>
    <dgm:cxn modelId="{CFA6A01F-9792-4EC0-B693-32C247A7786E}" type="presParOf" srcId="{6E9D5EAC-218C-4F23-AFFD-FD85C539B716}" destId="{74D8CF71-F64D-4233-AE64-31CAEE941E94}" srcOrd="0" destOrd="0" presId="urn:microsoft.com/office/officeart/2008/layout/VerticalAccentList"/>
    <dgm:cxn modelId="{0107696B-51A2-426A-BEC9-2B2C35FAB6BB}" type="presParOf" srcId="{6E9D5EAC-218C-4F23-AFFD-FD85C539B716}" destId="{DAF22393-35F4-4497-8DA6-484764D27C84}" srcOrd="1" destOrd="0" presId="urn:microsoft.com/office/officeart/2008/layout/VerticalAccentList"/>
    <dgm:cxn modelId="{20A86AE3-CC2D-4A0F-82FE-D238D3D9FA89}" type="presParOf" srcId="{6E9D5EAC-218C-4F23-AFFD-FD85C539B716}" destId="{A7157663-0A5F-40BF-94A0-E1787B090CD8}" srcOrd="2" destOrd="0" presId="urn:microsoft.com/office/officeart/2008/layout/VerticalAccentList"/>
    <dgm:cxn modelId="{8CFA0314-786C-4C60-8F5C-292BDC4B4DE4}" type="presParOf" srcId="{6E9D5EAC-218C-4F23-AFFD-FD85C539B716}" destId="{9C5433FF-897E-45C8-B4BF-2D3C905B3F1C}" srcOrd="3" destOrd="0" presId="urn:microsoft.com/office/officeart/2008/layout/VerticalAccentList"/>
    <dgm:cxn modelId="{38752A64-1FDE-4D9F-8163-2AC8F0E8FC72}" type="presParOf" srcId="{6E9D5EAC-218C-4F23-AFFD-FD85C539B716}" destId="{69299BFD-25A6-4869-B588-3D715D4FF348}" srcOrd="4" destOrd="0" presId="urn:microsoft.com/office/officeart/2008/layout/VerticalAccentList"/>
    <dgm:cxn modelId="{46CAB40E-AC3E-484C-BB54-AAC54B39AC9B}" type="presParOf" srcId="{6E9D5EAC-218C-4F23-AFFD-FD85C539B716}" destId="{41AE73C6-4E23-475C-BE3F-9D1632C5A220}" srcOrd="5" destOrd="0" presId="urn:microsoft.com/office/officeart/2008/layout/VerticalAccentList"/>
    <dgm:cxn modelId="{5F38431F-A924-4057-85EB-0D114583289F}" type="presParOf" srcId="{6E9D5EAC-218C-4F23-AFFD-FD85C539B716}" destId="{0AC76F48-8287-4377-A1A6-0827BF4A6F90}" srcOrd="6" destOrd="0" presId="urn:microsoft.com/office/officeart/2008/layout/VerticalAccentList"/>
    <dgm:cxn modelId="{DF7D0791-81C0-48BE-A524-C29FFB79406F}" type="presParOf" srcId="{DC62E838-5903-442A-A253-D73AC56A0ABD}" destId="{5C48FA52-9026-41C1-AE18-82C18B1CEE4C}" srcOrd="5" destOrd="0" presId="urn:microsoft.com/office/officeart/2008/layout/VerticalAccentList"/>
    <dgm:cxn modelId="{FBC2C19C-F394-4599-9A5B-ADECC28503A7}" type="presParOf" srcId="{DC62E838-5903-442A-A253-D73AC56A0ABD}" destId="{1C7CA9A9-0FC1-4257-B351-7582CBF5C850}" srcOrd="6" destOrd="0" presId="urn:microsoft.com/office/officeart/2008/layout/VerticalAccentList"/>
    <dgm:cxn modelId="{139DC222-E9BE-412F-A736-3980A6A7D18F}" type="presParOf" srcId="{1C7CA9A9-0FC1-4257-B351-7582CBF5C850}" destId="{17B16C38-BBD1-410D-BAA7-8C823B925DB5}" srcOrd="0" destOrd="0" presId="urn:microsoft.com/office/officeart/2008/layout/VerticalAccentList"/>
    <dgm:cxn modelId="{E30185C5-13F6-4171-8CF6-AF351F663080}" type="presParOf" srcId="{DC62E838-5903-442A-A253-D73AC56A0ABD}" destId="{726C11EC-F0E4-4B16-8D87-1CA05F3BE03C}" srcOrd="7" destOrd="0" presId="urn:microsoft.com/office/officeart/2008/layout/VerticalAccentList"/>
    <dgm:cxn modelId="{83F3C96D-C560-4ED6-B4D1-7C3FC79D7FE7}" type="presParOf" srcId="{726C11EC-F0E4-4B16-8D87-1CA05F3BE03C}" destId="{B7FDA653-BED2-4BFB-BD87-C5BB7EBE831F}" srcOrd="0" destOrd="0" presId="urn:microsoft.com/office/officeart/2008/layout/VerticalAccentList"/>
    <dgm:cxn modelId="{87F1D7E7-56EA-447F-B81E-00224374B1EA}" type="presParOf" srcId="{726C11EC-F0E4-4B16-8D87-1CA05F3BE03C}" destId="{9FCA14A9-28C1-4067-8E66-27520700B5FA}" srcOrd="1" destOrd="0" presId="urn:microsoft.com/office/officeart/2008/layout/VerticalAccentList"/>
    <dgm:cxn modelId="{F41F16D6-63F2-421F-BC48-88D0C1993CAC}" type="presParOf" srcId="{726C11EC-F0E4-4B16-8D87-1CA05F3BE03C}" destId="{B387CA3D-AB88-4ECB-9FBE-916014C5BED6}" srcOrd="2" destOrd="0" presId="urn:microsoft.com/office/officeart/2008/layout/VerticalAccentList"/>
    <dgm:cxn modelId="{C35A619C-35D9-4F5E-93DC-0798E56AF0E3}" type="presParOf" srcId="{726C11EC-F0E4-4B16-8D87-1CA05F3BE03C}" destId="{D6107AB5-2D88-4F16-9C81-8351C2D39D9D}" srcOrd="3" destOrd="0" presId="urn:microsoft.com/office/officeart/2008/layout/VerticalAccentList"/>
    <dgm:cxn modelId="{E3103856-8680-4916-B7D1-B162111809E1}" type="presParOf" srcId="{726C11EC-F0E4-4B16-8D87-1CA05F3BE03C}" destId="{34998D55-5C93-4A73-94B2-A2890C9659E2}" srcOrd="4" destOrd="0" presId="urn:microsoft.com/office/officeart/2008/layout/VerticalAccentList"/>
    <dgm:cxn modelId="{1EB5D558-195A-4932-AFD7-A2F71167C43D}" type="presParOf" srcId="{726C11EC-F0E4-4B16-8D87-1CA05F3BE03C}" destId="{02F3470F-31EC-41E2-8E7E-5D8104E5FAB1}" srcOrd="5" destOrd="0" presId="urn:microsoft.com/office/officeart/2008/layout/VerticalAccentList"/>
    <dgm:cxn modelId="{F78635C5-670F-4CFE-8E0A-2D52A37C277A}" type="presParOf" srcId="{726C11EC-F0E4-4B16-8D87-1CA05F3BE03C}" destId="{D016550E-44CD-4AF2-91DC-7E7B74776D5F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CCDB1B-8D56-4EFA-A904-16CB885DF8FF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C88532B-20AA-411D-BB9F-09546B49F1A0}">
      <dgm:prSet custT="1"/>
      <dgm:spPr>
        <a:solidFill>
          <a:srgbClr val="117DC5"/>
        </a:solidFill>
      </dgm:spPr>
      <dgm:t>
        <a:bodyPr vert="eaVert"/>
        <a:lstStyle/>
        <a:p>
          <a:pPr rtl="0"/>
          <a:r>
            <a:rPr lang="zh-CN" altLang="en-US" sz="20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企业形象</a:t>
          </a:r>
          <a:endParaRPr lang="zh-CN" altLang="en-US" sz="20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81EAC0B-E777-4FD6-A9EE-E187C4F06797}" type="parTrans" cxnId="{2E52DA5E-2615-437C-93AE-A5193699CF02}">
      <dgm:prSet/>
      <dgm:spPr/>
      <dgm:t>
        <a:bodyPr/>
        <a:lstStyle/>
        <a:p>
          <a:endParaRPr lang="zh-CN" altLang="en-US"/>
        </a:p>
      </dgm:t>
    </dgm:pt>
    <dgm:pt modelId="{2115BC2E-B20A-4376-999D-BA80554FDAC7}" type="sibTrans" cxnId="{2E52DA5E-2615-437C-93AE-A5193699CF02}">
      <dgm:prSet/>
      <dgm:spPr/>
      <dgm:t>
        <a:bodyPr/>
        <a:lstStyle/>
        <a:p>
          <a:endParaRPr lang="zh-CN" altLang="en-US"/>
        </a:p>
      </dgm:t>
    </dgm:pt>
    <dgm:pt modelId="{3456B104-A79B-4F74-89E8-4B9563B6DDE7}">
      <dgm:prSet custT="1"/>
      <dgm:spPr>
        <a:solidFill>
          <a:srgbClr val="117DC5"/>
        </a:solidFill>
      </dgm:spPr>
      <dgm:t>
        <a:bodyPr vert="eaVert"/>
        <a:lstStyle/>
        <a:p>
          <a:pPr rtl="0"/>
          <a:r>
            <a:rPr lang="zh-CN" altLang="en-US" sz="20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克服员工流动影响</a:t>
          </a:r>
          <a:endParaRPr lang="zh-CN" altLang="en-US" sz="20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B5E498B-8BEC-4F40-A3D6-49F31A3EC952}" type="parTrans" cxnId="{98193C87-E09E-4D61-8C40-9047E7F9FC6A}">
      <dgm:prSet/>
      <dgm:spPr/>
      <dgm:t>
        <a:bodyPr/>
        <a:lstStyle/>
        <a:p>
          <a:endParaRPr lang="zh-CN" altLang="en-US"/>
        </a:p>
      </dgm:t>
    </dgm:pt>
    <dgm:pt modelId="{7A4447D1-3922-47F8-BE5B-02FCF0BD1524}" type="sibTrans" cxnId="{98193C87-E09E-4D61-8C40-9047E7F9FC6A}">
      <dgm:prSet/>
      <dgm:spPr/>
      <dgm:t>
        <a:bodyPr/>
        <a:lstStyle/>
        <a:p>
          <a:endParaRPr lang="zh-CN" altLang="en-US"/>
        </a:p>
      </dgm:t>
    </dgm:pt>
    <dgm:pt modelId="{59B4571A-A352-49E6-94D3-6A1C4DC98C3F}">
      <dgm:prSet custT="1"/>
      <dgm:spPr>
        <a:solidFill>
          <a:srgbClr val="117DC5"/>
        </a:solidFill>
      </dgm:spPr>
      <dgm:t>
        <a:bodyPr vert="eaVert"/>
        <a:lstStyle/>
        <a:p>
          <a:pPr rtl="0"/>
          <a:r>
            <a:rPr lang="zh-CN" altLang="en-US" sz="20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管理权</a:t>
          </a:r>
          <a:endParaRPr lang="zh-CN" altLang="en-US" sz="20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F5A9B17-653A-4C1C-8C5D-83307A78A1BE}" type="parTrans" cxnId="{444B2120-4489-4D22-92D0-4AEEBCA0D9FD}">
      <dgm:prSet/>
      <dgm:spPr/>
      <dgm:t>
        <a:bodyPr/>
        <a:lstStyle/>
        <a:p>
          <a:endParaRPr lang="zh-CN" altLang="en-US"/>
        </a:p>
      </dgm:t>
    </dgm:pt>
    <dgm:pt modelId="{1186C117-6D17-4388-B747-9CE60EE746F5}" type="sibTrans" cxnId="{444B2120-4489-4D22-92D0-4AEEBCA0D9FD}">
      <dgm:prSet/>
      <dgm:spPr/>
      <dgm:t>
        <a:bodyPr/>
        <a:lstStyle/>
        <a:p>
          <a:endParaRPr lang="zh-CN" altLang="en-US"/>
        </a:p>
      </dgm:t>
    </dgm:pt>
    <dgm:pt modelId="{E4CC7105-6203-430E-A013-AEA487691BD7}">
      <dgm:prSet custT="1"/>
      <dgm:spPr>
        <a:solidFill>
          <a:srgbClr val="117DC5"/>
        </a:solidFill>
      </dgm:spPr>
      <dgm:t>
        <a:bodyPr vert="eaVert"/>
        <a:lstStyle/>
        <a:p>
          <a:pPr rtl="0"/>
          <a:r>
            <a:rPr lang="zh-CN" altLang="en-US" sz="20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邮件备份</a:t>
          </a:r>
          <a:endParaRPr lang="zh-CN" altLang="en-US" sz="20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119AFCA-0A7B-4980-8A91-8E345228C088}" type="parTrans" cxnId="{2D94C5D4-F75E-4128-842B-3162FEAD7F62}">
      <dgm:prSet/>
      <dgm:spPr/>
      <dgm:t>
        <a:bodyPr/>
        <a:lstStyle/>
        <a:p>
          <a:endParaRPr lang="zh-CN" altLang="en-US"/>
        </a:p>
      </dgm:t>
    </dgm:pt>
    <dgm:pt modelId="{614EF6D5-9E54-479D-A5AA-39DE5EE2EDA4}" type="sibTrans" cxnId="{2D94C5D4-F75E-4128-842B-3162FEAD7F62}">
      <dgm:prSet/>
      <dgm:spPr/>
      <dgm:t>
        <a:bodyPr/>
        <a:lstStyle/>
        <a:p>
          <a:endParaRPr lang="zh-CN" altLang="en-US"/>
        </a:p>
      </dgm:t>
    </dgm:pt>
    <dgm:pt modelId="{E0E8551B-0FC2-40D6-AD59-3156A6EF1752}">
      <dgm:prSet custT="1"/>
      <dgm:spPr>
        <a:solidFill>
          <a:srgbClr val="117DC5"/>
        </a:solidFill>
      </dgm:spPr>
      <dgm:t>
        <a:bodyPr vert="eaVert"/>
        <a:lstStyle/>
        <a:p>
          <a:pPr rtl="0"/>
          <a:r>
            <a:rPr lang="zh-CN" altLang="en-US" sz="20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一次性投资</a:t>
          </a:r>
          <a:endParaRPr lang="zh-CN" altLang="en-US" sz="20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0BDF80-8601-433C-99C0-26A9050AC759}" type="parTrans" cxnId="{BE22077E-E44A-4B38-B355-F7183303787B}">
      <dgm:prSet/>
      <dgm:spPr/>
      <dgm:t>
        <a:bodyPr/>
        <a:lstStyle/>
        <a:p>
          <a:endParaRPr lang="zh-CN" altLang="en-US"/>
        </a:p>
      </dgm:t>
    </dgm:pt>
    <dgm:pt modelId="{2210FA88-F264-4FA8-9C61-C8EA7752584C}" type="sibTrans" cxnId="{BE22077E-E44A-4B38-B355-F7183303787B}">
      <dgm:prSet/>
      <dgm:spPr/>
      <dgm:t>
        <a:bodyPr/>
        <a:lstStyle/>
        <a:p>
          <a:endParaRPr lang="zh-CN" altLang="en-US"/>
        </a:p>
      </dgm:t>
    </dgm:pt>
    <dgm:pt modelId="{A5C94A97-30F8-45BC-AEBC-DEA1F77EF907}">
      <dgm:prSet custT="1"/>
      <dgm:spPr>
        <a:solidFill>
          <a:srgbClr val="117DC5"/>
        </a:solidFill>
      </dgm:spPr>
      <dgm:t>
        <a:bodyPr vert="eaVert"/>
        <a:lstStyle/>
        <a:p>
          <a:pPr rtl="0"/>
          <a:r>
            <a:rPr lang="zh-CN" altLang="en-US" sz="20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数据安全</a:t>
          </a:r>
          <a:endParaRPr lang="zh-CN" altLang="en-US" sz="20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184002-9B89-48F1-832D-7FEF905301AA}" type="parTrans" cxnId="{9A3201D6-B9BD-4B6F-B7FD-48EA1A4BEBEE}">
      <dgm:prSet/>
      <dgm:spPr/>
      <dgm:t>
        <a:bodyPr/>
        <a:lstStyle/>
        <a:p>
          <a:endParaRPr lang="zh-CN" altLang="en-US"/>
        </a:p>
      </dgm:t>
    </dgm:pt>
    <dgm:pt modelId="{700D473E-47B0-43DB-B165-8651C67202BC}" type="sibTrans" cxnId="{9A3201D6-B9BD-4B6F-B7FD-48EA1A4BEBEE}">
      <dgm:prSet/>
      <dgm:spPr/>
      <dgm:t>
        <a:bodyPr/>
        <a:lstStyle/>
        <a:p>
          <a:endParaRPr lang="zh-CN" altLang="en-US"/>
        </a:p>
      </dgm:t>
    </dgm:pt>
    <dgm:pt modelId="{C30075D0-63A6-4DBB-A22B-07C50259553F}">
      <dgm:prSet custT="1"/>
      <dgm:spPr>
        <a:solidFill>
          <a:srgbClr val="117DC5"/>
        </a:solidFill>
      </dgm:spPr>
      <dgm:t>
        <a:bodyPr vert="eaVert"/>
        <a:lstStyle/>
        <a:p>
          <a:pPr rtl="0"/>
          <a:r>
            <a:rPr lang="zh-CN" altLang="en-US" sz="20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丰富的功能</a:t>
          </a:r>
          <a:endParaRPr lang="zh-CN" altLang="en-US" sz="20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CDF1779-A776-4C7B-8637-DB08D2376622}" type="parTrans" cxnId="{CBB53D04-88CB-4211-AB28-0B4D4168092B}">
      <dgm:prSet/>
      <dgm:spPr/>
      <dgm:t>
        <a:bodyPr/>
        <a:lstStyle/>
        <a:p>
          <a:endParaRPr lang="zh-CN" altLang="en-US"/>
        </a:p>
      </dgm:t>
    </dgm:pt>
    <dgm:pt modelId="{289464F0-B125-478B-9C94-9B9A0903D3E1}" type="sibTrans" cxnId="{CBB53D04-88CB-4211-AB28-0B4D4168092B}">
      <dgm:prSet/>
      <dgm:spPr/>
      <dgm:t>
        <a:bodyPr/>
        <a:lstStyle/>
        <a:p>
          <a:endParaRPr lang="zh-CN" altLang="en-US"/>
        </a:p>
      </dgm:t>
    </dgm:pt>
    <dgm:pt modelId="{8DF72D67-E809-44B1-8767-043749A2562F}" type="pres">
      <dgm:prSet presAssocID="{29CCDB1B-8D56-4EFA-A904-16CB885DF8F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5AA1298D-9451-492D-863B-FFF535DA43D0}" type="pres">
      <dgm:prSet presAssocID="{BC88532B-20AA-411D-BB9F-09546B49F1A0}" presName="vertOne" presStyleCnt="0"/>
      <dgm:spPr/>
    </dgm:pt>
    <dgm:pt modelId="{DAC9581D-B47C-491E-9EFD-119434DE9F11}" type="pres">
      <dgm:prSet presAssocID="{BC88532B-20AA-411D-BB9F-09546B49F1A0}" presName="txOne" presStyleLbl="node0" presStyleIdx="0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B0CB83C-8C26-4893-BE7E-A3AB3E497D0D}" type="pres">
      <dgm:prSet presAssocID="{BC88532B-20AA-411D-BB9F-09546B49F1A0}" presName="horzOne" presStyleCnt="0"/>
      <dgm:spPr/>
    </dgm:pt>
    <dgm:pt modelId="{3C647CFE-FEE2-4937-91B3-65D4281D54A6}" type="pres">
      <dgm:prSet presAssocID="{2115BC2E-B20A-4376-999D-BA80554FDAC7}" presName="sibSpaceOne" presStyleCnt="0"/>
      <dgm:spPr/>
    </dgm:pt>
    <dgm:pt modelId="{F2EEB8CF-5573-40CE-AFDC-2E609BDCF471}" type="pres">
      <dgm:prSet presAssocID="{3456B104-A79B-4F74-89E8-4B9563B6DDE7}" presName="vertOne" presStyleCnt="0"/>
      <dgm:spPr/>
    </dgm:pt>
    <dgm:pt modelId="{77D8DAEC-13B0-4CCB-B9A1-87CB3DCA4BBD}" type="pres">
      <dgm:prSet presAssocID="{3456B104-A79B-4F74-89E8-4B9563B6DDE7}" presName="txOne" presStyleLbl="node0" presStyleIdx="1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352FF63-CDF5-4B0A-9D27-730A88A73EAD}" type="pres">
      <dgm:prSet presAssocID="{3456B104-A79B-4F74-89E8-4B9563B6DDE7}" presName="horzOne" presStyleCnt="0"/>
      <dgm:spPr/>
    </dgm:pt>
    <dgm:pt modelId="{15908EBA-BCD5-4335-9FCE-7F4F87FCC857}" type="pres">
      <dgm:prSet presAssocID="{7A4447D1-3922-47F8-BE5B-02FCF0BD1524}" presName="sibSpaceOne" presStyleCnt="0"/>
      <dgm:spPr/>
    </dgm:pt>
    <dgm:pt modelId="{4F166797-3310-47C8-8944-55E558A82AF7}" type="pres">
      <dgm:prSet presAssocID="{59B4571A-A352-49E6-94D3-6A1C4DC98C3F}" presName="vertOne" presStyleCnt="0"/>
      <dgm:spPr/>
    </dgm:pt>
    <dgm:pt modelId="{A0331CAB-2985-44FE-B813-D345EAB45C30}" type="pres">
      <dgm:prSet presAssocID="{59B4571A-A352-49E6-94D3-6A1C4DC98C3F}" presName="txOne" presStyleLbl="node0" presStyleIdx="2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BDC827A-1CDB-4F01-9116-8808811C2F4B}" type="pres">
      <dgm:prSet presAssocID="{59B4571A-A352-49E6-94D3-6A1C4DC98C3F}" presName="horzOne" presStyleCnt="0"/>
      <dgm:spPr/>
    </dgm:pt>
    <dgm:pt modelId="{17854390-409C-4CDD-8546-A13792596A1C}" type="pres">
      <dgm:prSet presAssocID="{1186C117-6D17-4388-B747-9CE60EE746F5}" presName="sibSpaceOne" presStyleCnt="0"/>
      <dgm:spPr/>
    </dgm:pt>
    <dgm:pt modelId="{5C937E2E-6060-45BC-AFD4-FEA71EC0E1E8}" type="pres">
      <dgm:prSet presAssocID="{E4CC7105-6203-430E-A013-AEA487691BD7}" presName="vertOne" presStyleCnt="0"/>
      <dgm:spPr/>
    </dgm:pt>
    <dgm:pt modelId="{C0EAF4B7-E72F-4A89-BB76-31218F626BC8}" type="pres">
      <dgm:prSet presAssocID="{E4CC7105-6203-430E-A013-AEA487691BD7}" presName="txOne" presStyleLbl="node0" presStyleIdx="3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A7DDD0A-55E1-479B-904F-5816CD5E4886}" type="pres">
      <dgm:prSet presAssocID="{E4CC7105-6203-430E-A013-AEA487691BD7}" presName="horzOne" presStyleCnt="0"/>
      <dgm:spPr/>
    </dgm:pt>
    <dgm:pt modelId="{E902DB8D-5B63-4C5E-9060-67BF8F7E1EB4}" type="pres">
      <dgm:prSet presAssocID="{614EF6D5-9E54-479D-A5AA-39DE5EE2EDA4}" presName="sibSpaceOne" presStyleCnt="0"/>
      <dgm:spPr/>
    </dgm:pt>
    <dgm:pt modelId="{81D8027D-96C2-41C1-93CB-D25920974C8C}" type="pres">
      <dgm:prSet presAssocID="{E0E8551B-0FC2-40D6-AD59-3156A6EF1752}" presName="vertOne" presStyleCnt="0"/>
      <dgm:spPr/>
    </dgm:pt>
    <dgm:pt modelId="{A98D4067-8083-49B7-B435-0C514EAAD81A}" type="pres">
      <dgm:prSet presAssocID="{E0E8551B-0FC2-40D6-AD59-3156A6EF1752}" presName="txOne" presStyleLbl="node0" presStyleIdx="4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9384291-3CC8-4DF0-ACD6-A306690DE9DC}" type="pres">
      <dgm:prSet presAssocID="{E0E8551B-0FC2-40D6-AD59-3156A6EF1752}" presName="horzOne" presStyleCnt="0"/>
      <dgm:spPr/>
    </dgm:pt>
    <dgm:pt modelId="{7AD2D823-3F49-44AA-87E0-14B5511F945A}" type="pres">
      <dgm:prSet presAssocID="{2210FA88-F264-4FA8-9C61-C8EA7752584C}" presName="sibSpaceOne" presStyleCnt="0"/>
      <dgm:spPr/>
    </dgm:pt>
    <dgm:pt modelId="{22DB4B42-06EE-4787-9A5B-019B899A0243}" type="pres">
      <dgm:prSet presAssocID="{A5C94A97-30F8-45BC-AEBC-DEA1F77EF907}" presName="vertOne" presStyleCnt="0"/>
      <dgm:spPr/>
    </dgm:pt>
    <dgm:pt modelId="{23608DEC-4827-4982-A485-E538CE75E008}" type="pres">
      <dgm:prSet presAssocID="{A5C94A97-30F8-45BC-AEBC-DEA1F77EF907}" presName="txOne" presStyleLbl="node0" presStyleIdx="5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FE91C9B-6D9B-4CF8-9611-3EF7B6F4B66F}" type="pres">
      <dgm:prSet presAssocID="{A5C94A97-30F8-45BC-AEBC-DEA1F77EF907}" presName="horzOne" presStyleCnt="0"/>
      <dgm:spPr/>
    </dgm:pt>
    <dgm:pt modelId="{421ADD42-5AB9-4B28-907D-F587A3FA39F7}" type="pres">
      <dgm:prSet presAssocID="{700D473E-47B0-43DB-B165-8651C67202BC}" presName="sibSpaceOne" presStyleCnt="0"/>
      <dgm:spPr/>
    </dgm:pt>
    <dgm:pt modelId="{9A1BB41A-09B4-4605-B193-9D4C224D384F}" type="pres">
      <dgm:prSet presAssocID="{C30075D0-63A6-4DBB-A22B-07C50259553F}" presName="vertOne" presStyleCnt="0"/>
      <dgm:spPr/>
    </dgm:pt>
    <dgm:pt modelId="{306B0773-FAF7-43F1-BD8B-2EEE6DD9F392}" type="pres">
      <dgm:prSet presAssocID="{C30075D0-63A6-4DBB-A22B-07C50259553F}" presName="txOne" presStyleLbl="node0" presStyleIdx="6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F41992A-7138-4942-9E9E-18268F03E5B2}" type="pres">
      <dgm:prSet presAssocID="{C30075D0-63A6-4DBB-A22B-07C50259553F}" presName="horzOne" presStyleCnt="0"/>
      <dgm:spPr/>
    </dgm:pt>
  </dgm:ptLst>
  <dgm:cxnLst>
    <dgm:cxn modelId="{444B2120-4489-4D22-92D0-4AEEBCA0D9FD}" srcId="{29CCDB1B-8D56-4EFA-A904-16CB885DF8FF}" destId="{59B4571A-A352-49E6-94D3-6A1C4DC98C3F}" srcOrd="2" destOrd="0" parTransId="{EF5A9B17-653A-4C1C-8C5D-83307A78A1BE}" sibTransId="{1186C117-6D17-4388-B747-9CE60EE746F5}"/>
    <dgm:cxn modelId="{6F1ABFA1-2142-493B-ACAF-04499EF76F56}" type="presOf" srcId="{BC88532B-20AA-411D-BB9F-09546B49F1A0}" destId="{DAC9581D-B47C-491E-9EFD-119434DE9F11}" srcOrd="0" destOrd="0" presId="urn:microsoft.com/office/officeart/2005/8/layout/hierarchy4"/>
    <dgm:cxn modelId="{9A3201D6-B9BD-4B6F-B7FD-48EA1A4BEBEE}" srcId="{29CCDB1B-8D56-4EFA-A904-16CB885DF8FF}" destId="{A5C94A97-30F8-45BC-AEBC-DEA1F77EF907}" srcOrd="5" destOrd="0" parTransId="{54184002-9B89-48F1-832D-7FEF905301AA}" sibTransId="{700D473E-47B0-43DB-B165-8651C67202BC}"/>
    <dgm:cxn modelId="{2E52DA5E-2615-437C-93AE-A5193699CF02}" srcId="{29CCDB1B-8D56-4EFA-A904-16CB885DF8FF}" destId="{BC88532B-20AA-411D-BB9F-09546B49F1A0}" srcOrd="0" destOrd="0" parTransId="{D81EAC0B-E777-4FD6-A9EE-E187C4F06797}" sibTransId="{2115BC2E-B20A-4376-999D-BA80554FDAC7}"/>
    <dgm:cxn modelId="{C9FD3F32-FC07-41E6-9627-83D33773D0E1}" type="presOf" srcId="{59B4571A-A352-49E6-94D3-6A1C4DC98C3F}" destId="{A0331CAB-2985-44FE-B813-D345EAB45C30}" srcOrd="0" destOrd="0" presId="urn:microsoft.com/office/officeart/2005/8/layout/hierarchy4"/>
    <dgm:cxn modelId="{2D94C5D4-F75E-4128-842B-3162FEAD7F62}" srcId="{29CCDB1B-8D56-4EFA-A904-16CB885DF8FF}" destId="{E4CC7105-6203-430E-A013-AEA487691BD7}" srcOrd="3" destOrd="0" parTransId="{E119AFCA-0A7B-4980-8A91-8E345228C088}" sibTransId="{614EF6D5-9E54-479D-A5AA-39DE5EE2EDA4}"/>
    <dgm:cxn modelId="{C4065AF4-86F4-4FEE-97FC-20BF4C58BBA4}" type="presOf" srcId="{A5C94A97-30F8-45BC-AEBC-DEA1F77EF907}" destId="{23608DEC-4827-4982-A485-E538CE75E008}" srcOrd="0" destOrd="0" presId="urn:microsoft.com/office/officeart/2005/8/layout/hierarchy4"/>
    <dgm:cxn modelId="{D6E2FC00-F44F-4F2F-BA85-484319E4652D}" type="presOf" srcId="{E0E8551B-0FC2-40D6-AD59-3156A6EF1752}" destId="{A98D4067-8083-49B7-B435-0C514EAAD81A}" srcOrd="0" destOrd="0" presId="urn:microsoft.com/office/officeart/2005/8/layout/hierarchy4"/>
    <dgm:cxn modelId="{98193C87-E09E-4D61-8C40-9047E7F9FC6A}" srcId="{29CCDB1B-8D56-4EFA-A904-16CB885DF8FF}" destId="{3456B104-A79B-4F74-89E8-4B9563B6DDE7}" srcOrd="1" destOrd="0" parTransId="{DB5E498B-8BEC-4F40-A3D6-49F31A3EC952}" sibTransId="{7A4447D1-3922-47F8-BE5B-02FCF0BD1524}"/>
    <dgm:cxn modelId="{3A014269-A141-4881-900D-67A36FBB8BC7}" type="presOf" srcId="{29CCDB1B-8D56-4EFA-A904-16CB885DF8FF}" destId="{8DF72D67-E809-44B1-8767-043749A2562F}" srcOrd="0" destOrd="0" presId="urn:microsoft.com/office/officeart/2005/8/layout/hierarchy4"/>
    <dgm:cxn modelId="{2F48465A-F2D9-445D-B341-B654FBC26C39}" type="presOf" srcId="{E4CC7105-6203-430E-A013-AEA487691BD7}" destId="{C0EAF4B7-E72F-4A89-BB76-31218F626BC8}" srcOrd="0" destOrd="0" presId="urn:microsoft.com/office/officeart/2005/8/layout/hierarchy4"/>
    <dgm:cxn modelId="{845EA68B-4E18-4E23-94AF-67C531537414}" type="presOf" srcId="{3456B104-A79B-4F74-89E8-4B9563B6DDE7}" destId="{77D8DAEC-13B0-4CCB-B9A1-87CB3DCA4BBD}" srcOrd="0" destOrd="0" presId="urn:microsoft.com/office/officeart/2005/8/layout/hierarchy4"/>
    <dgm:cxn modelId="{CBB53D04-88CB-4211-AB28-0B4D4168092B}" srcId="{29CCDB1B-8D56-4EFA-A904-16CB885DF8FF}" destId="{C30075D0-63A6-4DBB-A22B-07C50259553F}" srcOrd="6" destOrd="0" parTransId="{1CDF1779-A776-4C7B-8637-DB08D2376622}" sibTransId="{289464F0-B125-478B-9C94-9B9A0903D3E1}"/>
    <dgm:cxn modelId="{6AA47B35-591E-4AA5-B6DA-1F740AC3E5FD}" type="presOf" srcId="{C30075D0-63A6-4DBB-A22B-07C50259553F}" destId="{306B0773-FAF7-43F1-BD8B-2EEE6DD9F392}" srcOrd="0" destOrd="0" presId="urn:microsoft.com/office/officeart/2005/8/layout/hierarchy4"/>
    <dgm:cxn modelId="{BE22077E-E44A-4B38-B355-F7183303787B}" srcId="{29CCDB1B-8D56-4EFA-A904-16CB885DF8FF}" destId="{E0E8551B-0FC2-40D6-AD59-3156A6EF1752}" srcOrd="4" destOrd="0" parTransId="{5F0BDF80-8601-433C-99C0-26A9050AC759}" sibTransId="{2210FA88-F264-4FA8-9C61-C8EA7752584C}"/>
    <dgm:cxn modelId="{1C96FBCB-2B1E-4799-81A1-6FB4DF03898D}" type="presParOf" srcId="{8DF72D67-E809-44B1-8767-043749A2562F}" destId="{5AA1298D-9451-492D-863B-FFF535DA43D0}" srcOrd="0" destOrd="0" presId="urn:microsoft.com/office/officeart/2005/8/layout/hierarchy4"/>
    <dgm:cxn modelId="{A88775EA-C490-4E60-8AEC-AFAE5F4E5CD6}" type="presParOf" srcId="{5AA1298D-9451-492D-863B-FFF535DA43D0}" destId="{DAC9581D-B47C-491E-9EFD-119434DE9F11}" srcOrd="0" destOrd="0" presId="urn:microsoft.com/office/officeart/2005/8/layout/hierarchy4"/>
    <dgm:cxn modelId="{E2A620EE-7DDF-4CDD-A36C-3E2064513233}" type="presParOf" srcId="{5AA1298D-9451-492D-863B-FFF535DA43D0}" destId="{4B0CB83C-8C26-4893-BE7E-A3AB3E497D0D}" srcOrd="1" destOrd="0" presId="urn:microsoft.com/office/officeart/2005/8/layout/hierarchy4"/>
    <dgm:cxn modelId="{C9D019C1-C005-47EE-9428-F853C91C6BAB}" type="presParOf" srcId="{8DF72D67-E809-44B1-8767-043749A2562F}" destId="{3C647CFE-FEE2-4937-91B3-65D4281D54A6}" srcOrd="1" destOrd="0" presId="urn:microsoft.com/office/officeart/2005/8/layout/hierarchy4"/>
    <dgm:cxn modelId="{3256E331-0A08-4E8F-8893-3B45BB7DB84C}" type="presParOf" srcId="{8DF72D67-E809-44B1-8767-043749A2562F}" destId="{F2EEB8CF-5573-40CE-AFDC-2E609BDCF471}" srcOrd="2" destOrd="0" presId="urn:microsoft.com/office/officeart/2005/8/layout/hierarchy4"/>
    <dgm:cxn modelId="{CF48347E-59B2-43A6-860E-121613BA1B9F}" type="presParOf" srcId="{F2EEB8CF-5573-40CE-AFDC-2E609BDCF471}" destId="{77D8DAEC-13B0-4CCB-B9A1-87CB3DCA4BBD}" srcOrd="0" destOrd="0" presId="urn:microsoft.com/office/officeart/2005/8/layout/hierarchy4"/>
    <dgm:cxn modelId="{3475E693-0F00-4E5F-A946-F4B43D21F1D5}" type="presParOf" srcId="{F2EEB8CF-5573-40CE-AFDC-2E609BDCF471}" destId="{C352FF63-CDF5-4B0A-9D27-730A88A73EAD}" srcOrd="1" destOrd="0" presId="urn:microsoft.com/office/officeart/2005/8/layout/hierarchy4"/>
    <dgm:cxn modelId="{265FAC17-3916-4F17-8D76-5ABC9AC4B835}" type="presParOf" srcId="{8DF72D67-E809-44B1-8767-043749A2562F}" destId="{15908EBA-BCD5-4335-9FCE-7F4F87FCC857}" srcOrd="3" destOrd="0" presId="urn:microsoft.com/office/officeart/2005/8/layout/hierarchy4"/>
    <dgm:cxn modelId="{1F3D88D8-69E1-4EE5-B5A0-49C8406FD901}" type="presParOf" srcId="{8DF72D67-E809-44B1-8767-043749A2562F}" destId="{4F166797-3310-47C8-8944-55E558A82AF7}" srcOrd="4" destOrd="0" presId="urn:microsoft.com/office/officeart/2005/8/layout/hierarchy4"/>
    <dgm:cxn modelId="{3EE5D70F-21DA-4527-BB24-E09AF1BA0199}" type="presParOf" srcId="{4F166797-3310-47C8-8944-55E558A82AF7}" destId="{A0331CAB-2985-44FE-B813-D345EAB45C30}" srcOrd="0" destOrd="0" presId="urn:microsoft.com/office/officeart/2005/8/layout/hierarchy4"/>
    <dgm:cxn modelId="{06608568-385B-4C50-BC4D-C37C7BE97BF0}" type="presParOf" srcId="{4F166797-3310-47C8-8944-55E558A82AF7}" destId="{FBDC827A-1CDB-4F01-9116-8808811C2F4B}" srcOrd="1" destOrd="0" presId="urn:microsoft.com/office/officeart/2005/8/layout/hierarchy4"/>
    <dgm:cxn modelId="{6C21B52E-76F8-4F0F-861A-4D8DD37C2A44}" type="presParOf" srcId="{8DF72D67-E809-44B1-8767-043749A2562F}" destId="{17854390-409C-4CDD-8546-A13792596A1C}" srcOrd="5" destOrd="0" presId="urn:microsoft.com/office/officeart/2005/8/layout/hierarchy4"/>
    <dgm:cxn modelId="{F2B3E064-7E1C-408B-9690-4697E4A69384}" type="presParOf" srcId="{8DF72D67-E809-44B1-8767-043749A2562F}" destId="{5C937E2E-6060-45BC-AFD4-FEA71EC0E1E8}" srcOrd="6" destOrd="0" presId="urn:microsoft.com/office/officeart/2005/8/layout/hierarchy4"/>
    <dgm:cxn modelId="{25CD24C9-A880-43FD-B0A6-E9433524C418}" type="presParOf" srcId="{5C937E2E-6060-45BC-AFD4-FEA71EC0E1E8}" destId="{C0EAF4B7-E72F-4A89-BB76-31218F626BC8}" srcOrd="0" destOrd="0" presId="urn:microsoft.com/office/officeart/2005/8/layout/hierarchy4"/>
    <dgm:cxn modelId="{C7823238-DB15-4BB3-A774-632DDC01CD33}" type="presParOf" srcId="{5C937E2E-6060-45BC-AFD4-FEA71EC0E1E8}" destId="{0A7DDD0A-55E1-479B-904F-5816CD5E4886}" srcOrd="1" destOrd="0" presId="urn:microsoft.com/office/officeart/2005/8/layout/hierarchy4"/>
    <dgm:cxn modelId="{A5D2F789-0A56-4366-9F15-1846D7D2130C}" type="presParOf" srcId="{8DF72D67-E809-44B1-8767-043749A2562F}" destId="{E902DB8D-5B63-4C5E-9060-67BF8F7E1EB4}" srcOrd="7" destOrd="0" presId="urn:microsoft.com/office/officeart/2005/8/layout/hierarchy4"/>
    <dgm:cxn modelId="{9CD099F1-AE2E-4E15-96F7-FD43949D2977}" type="presParOf" srcId="{8DF72D67-E809-44B1-8767-043749A2562F}" destId="{81D8027D-96C2-41C1-93CB-D25920974C8C}" srcOrd="8" destOrd="0" presId="urn:microsoft.com/office/officeart/2005/8/layout/hierarchy4"/>
    <dgm:cxn modelId="{DDD6FE01-6BD3-4A70-8B0B-C86BA17C04EB}" type="presParOf" srcId="{81D8027D-96C2-41C1-93CB-D25920974C8C}" destId="{A98D4067-8083-49B7-B435-0C514EAAD81A}" srcOrd="0" destOrd="0" presId="urn:microsoft.com/office/officeart/2005/8/layout/hierarchy4"/>
    <dgm:cxn modelId="{157F33CB-4367-44FB-95FE-22F6C346380D}" type="presParOf" srcId="{81D8027D-96C2-41C1-93CB-D25920974C8C}" destId="{69384291-3CC8-4DF0-ACD6-A306690DE9DC}" srcOrd="1" destOrd="0" presId="urn:microsoft.com/office/officeart/2005/8/layout/hierarchy4"/>
    <dgm:cxn modelId="{B69CFE20-A5DF-4878-A8DE-440544BEA84B}" type="presParOf" srcId="{8DF72D67-E809-44B1-8767-043749A2562F}" destId="{7AD2D823-3F49-44AA-87E0-14B5511F945A}" srcOrd="9" destOrd="0" presId="urn:microsoft.com/office/officeart/2005/8/layout/hierarchy4"/>
    <dgm:cxn modelId="{F23F97BB-4E9D-4CF1-A6F5-B58442CBB8D3}" type="presParOf" srcId="{8DF72D67-E809-44B1-8767-043749A2562F}" destId="{22DB4B42-06EE-4787-9A5B-019B899A0243}" srcOrd="10" destOrd="0" presId="urn:microsoft.com/office/officeart/2005/8/layout/hierarchy4"/>
    <dgm:cxn modelId="{871722F1-5714-46EC-9234-E3E789B153DB}" type="presParOf" srcId="{22DB4B42-06EE-4787-9A5B-019B899A0243}" destId="{23608DEC-4827-4982-A485-E538CE75E008}" srcOrd="0" destOrd="0" presId="urn:microsoft.com/office/officeart/2005/8/layout/hierarchy4"/>
    <dgm:cxn modelId="{EEC24836-187A-4AA1-897D-9E205534C15C}" type="presParOf" srcId="{22DB4B42-06EE-4787-9A5B-019B899A0243}" destId="{6FE91C9B-6D9B-4CF8-9611-3EF7B6F4B66F}" srcOrd="1" destOrd="0" presId="urn:microsoft.com/office/officeart/2005/8/layout/hierarchy4"/>
    <dgm:cxn modelId="{28899D01-321B-455F-9EE3-FA946F8A745E}" type="presParOf" srcId="{8DF72D67-E809-44B1-8767-043749A2562F}" destId="{421ADD42-5AB9-4B28-907D-F587A3FA39F7}" srcOrd="11" destOrd="0" presId="urn:microsoft.com/office/officeart/2005/8/layout/hierarchy4"/>
    <dgm:cxn modelId="{F867F00F-6B36-4038-B40B-5F52402AE424}" type="presParOf" srcId="{8DF72D67-E809-44B1-8767-043749A2562F}" destId="{9A1BB41A-09B4-4605-B193-9D4C224D384F}" srcOrd="12" destOrd="0" presId="urn:microsoft.com/office/officeart/2005/8/layout/hierarchy4"/>
    <dgm:cxn modelId="{61BF62B9-E661-44A5-950D-07A787F0287B}" type="presParOf" srcId="{9A1BB41A-09B4-4605-B193-9D4C224D384F}" destId="{306B0773-FAF7-43F1-BD8B-2EEE6DD9F392}" srcOrd="0" destOrd="0" presId="urn:microsoft.com/office/officeart/2005/8/layout/hierarchy4"/>
    <dgm:cxn modelId="{B130B468-B045-482F-8756-1759E87221A3}" type="presParOf" srcId="{9A1BB41A-09B4-4605-B193-9D4C224D384F}" destId="{8F41992A-7138-4942-9E9E-18268F03E5B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B710B2-4892-4FB1-A4A5-22F55DC33D61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504D58-DDD2-43F2-BD68-D9A6032940D8}">
      <dgm:prSet/>
      <dgm:spPr>
        <a:solidFill>
          <a:srgbClr val="117DC5"/>
        </a:solidFill>
      </dgm:spPr>
      <dgm:t>
        <a:bodyPr/>
        <a:lstStyle/>
        <a:p>
          <a:pPr rtl="0"/>
          <a:r>
            <a:rPr lang="zh-CN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技术服务支持</a:t>
          </a:r>
          <a:endParaRPr lang="zh-CN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599739D-81C0-4C0D-9D1E-E023E8C2CC90}" type="parTrans" cxnId="{7F7994EA-0C46-4F11-9B0F-7892EADE1AFD}">
      <dgm:prSet/>
      <dgm:spPr/>
      <dgm:t>
        <a:bodyPr/>
        <a:lstStyle/>
        <a:p>
          <a:endParaRPr lang="zh-CN" altLang="en-US"/>
        </a:p>
      </dgm:t>
    </dgm:pt>
    <dgm:pt modelId="{9F7B8E09-A5E5-4046-88C1-34396F099CFF}" type="sibTrans" cxnId="{7F7994EA-0C46-4F11-9B0F-7892EADE1AFD}">
      <dgm:prSet/>
      <dgm:spPr/>
      <dgm:t>
        <a:bodyPr/>
        <a:lstStyle/>
        <a:p>
          <a:endParaRPr lang="zh-CN" altLang="en-US"/>
        </a:p>
      </dgm:t>
    </dgm:pt>
    <dgm:pt modelId="{BA04687D-5D92-4635-9DB9-80062759BF82}">
      <dgm:prSet custT="1"/>
      <dgm:spPr>
        <a:solidFill>
          <a:srgbClr val="117DC5"/>
        </a:solidFill>
      </dgm:spPr>
      <dgm:t>
        <a:bodyPr/>
        <a:lstStyle/>
        <a:p>
          <a:pPr rtl="0"/>
          <a:r>
            <a:rPr lang="zh-CN" sz="16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电话支持中心，</a:t>
          </a:r>
          <a:r>
            <a:rPr lang="en-US" sz="16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7*24</a:t>
          </a:r>
          <a:r>
            <a:rPr lang="zh-CN" sz="16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小时</a:t>
          </a:r>
          <a:endParaRPr lang="zh-CN" sz="16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57A5D28-6A96-4F99-AA03-43430D71726F}" type="parTrans" cxnId="{81C5FC85-DD66-4F5E-9FF4-42FBDF369DE9}">
      <dgm:prSet/>
      <dgm:spPr/>
      <dgm:t>
        <a:bodyPr/>
        <a:lstStyle/>
        <a:p>
          <a:endParaRPr lang="zh-CN" altLang="en-US"/>
        </a:p>
      </dgm:t>
    </dgm:pt>
    <dgm:pt modelId="{FA1B440A-CDB7-4B66-AFAB-EBE380FCC05F}" type="sibTrans" cxnId="{81C5FC85-DD66-4F5E-9FF4-42FBDF369DE9}">
      <dgm:prSet/>
      <dgm:spPr/>
      <dgm:t>
        <a:bodyPr/>
        <a:lstStyle/>
        <a:p>
          <a:endParaRPr lang="zh-CN" altLang="en-US"/>
        </a:p>
      </dgm:t>
    </dgm:pt>
    <dgm:pt modelId="{752EE372-A63B-4CA2-A131-957F0015A68A}">
      <dgm:prSet custT="1"/>
      <dgm:spPr>
        <a:solidFill>
          <a:srgbClr val="117DC5"/>
        </a:solidFill>
      </dgm:spPr>
      <dgm:t>
        <a:bodyPr/>
        <a:lstStyle/>
        <a:p>
          <a:pPr rtl="0"/>
          <a:r>
            <a:rPr lang="zh-CN" altLang="en-US" sz="16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远程在线诊断和故障排除</a:t>
          </a:r>
          <a:endParaRPr lang="zh-CN" altLang="en-US" sz="16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851B348-8143-4F7A-9835-63613BBCD320}" type="parTrans" cxnId="{70BF9B7F-C81F-4705-B865-62B61F0EE3CD}">
      <dgm:prSet/>
      <dgm:spPr/>
      <dgm:t>
        <a:bodyPr/>
        <a:lstStyle/>
        <a:p>
          <a:endParaRPr lang="zh-CN" altLang="en-US"/>
        </a:p>
      </dgm:t>
    </dgm:pt>
    <dgm:pt modelId="{61EB95BA-5F09-413D-9B59-1BC402149966}" type="sibTrans" cxnId="{70BF9B7F-C81F-4705-B865-62B61F0EE3CD}">
      <dgm:prSet/>
      <dgm:spPr/>
      <dgm:t>
        <a:bodyPr/>
        <a:lstStyle/>
        <a:p>
          <a:endParaRPr lang="zh-CN" altLang="en-US"/>
        </a:p>
      </dgm:t>
    </dgm:pt>
    <dgm:pt modelId="{E704F1D9-A8ED-4D4E-B59F-502C6D85425F}">
      <dgm:prSet custT="1"/>
      <dgm:spPr>
        <a:solidFill>
          <a:srgbClr val="117DC5"/>
        </a:solidFill>
      </dgm:spPr>
      <dgm:t>
        <a:bodyPr/>
        <a:lstStyle/>
        <a:p>
          <a:pPr rtl="0"/>
          <a:r>
            <a:rPr lang="zh-CN" altLang="en-US" sz="16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现场技术支持</a:t>
          </a:r>
          <a:endParaRPr lang="zh-CN" altLang="en-US" sz="16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C346E83-3E78-45EC-B9C2-7581A13C8A53}" type="parTrans" cxnId="{29259039-67E5-446B-AC63-A16C0E833D2D}">
      <dgm:prSet/>
      <dgm:spPr/>
      <dgm:t>
        <a:bodyPr/>
        <a:lstStyle/>
        <a:p>
          <a:endParaRPr lang="zh-CN" altLang="en-US"/>
        </a:p>
      </dgm:t>
    </dgm:pt>
    <dgm:pt modelId="{7B625680-4BE0-4FF0-BB25-7D22CBF88588}" type="sibTrans" cxnId="{29259039-67E5-446B-AC63-A16C0E833D2D}">
      <dgm:prSet/>
      <dgm:spPr/>
      <dgm:t>
        <a:bodyPr/>
        <a:lstStyle/>
        <a:p>
          <a:endParaRPr lang="zh-CN" altLang="en-US"/>
        </a:p>
      </dgm:t>
    </dgm:pt>
    <dgm:pt modelId="{A46C756E-7767-446A-A378-28470FF23843}">
      <dgm:prSet custT="1"/>
      <dgm:spPr>
        <a:solidFill>
          <a:srgbClr val="117DC5"/>
        </a:solidFill>
      </dgm:spPr>
      <dgm:t>
        <a:bodyPr/>
        <a:lstStyle/>
        <a:p>
          <a:pPr rtl="0"/>
          <a:r>
            <a:rPr lang="zh-CN" altLang="en-US" sz="16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定期巡查服务</a:t>
          </a:r>
          <a:endParaRPr lang="zh-CN" altLang="en-US" sz="16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5DEBBB2-B5B0-44AD-91EB-22C091C4FC8B}" type="parTrans" cxnId="{665623F0-F2BC-4E08-B3FC-36A45F8FEE0C}">
      <dgm:prSet/>
      <dgm:spPr/>
      <dgm:t>
        <a:bodyPr/>
        <a:lstStyle/>
        <a:p>
          <a:endParaRPr lang="zh-CN" altLang="en-US"/>
        </a:p>
      </dgm:t>
    </dgm:pt>
    <dgm:pt modelId="{F58FC241-EFC8-449A-8CE6-80D305936EA3}" type="sibTrans" cxnId="{665623F0-F2BC-4E08-B3FC-36A45F8FEE0C}">
      <dgm:prSet/>
      <dgm:spPr/>
      <dgm:t>
        <a:bodyPr/>
        <a:lstStyle/>
        <a:p>
          <a:endParaRPr lang="zh-CN" altLang="en-US"/>
        </a:p>
      </dgm:t>
    </dgm:pt>
    <dgm:pt modelId="{664C8162-E3C4-4F70-8A10-ECBB2600C36B}" type="pres">
      <dgm:prSet presAssocID="{98B710B2-4892-4FB1-A4A5-22F55DC33D61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B0CE4E51-ECA3-4C5B-9E57-23F1E2334381}" type="pres">
      <dgm:prSet presAssocID="{1A504D58-DDD2-43F2-BD68-D9A6032940D8}" presName="vertOne" presStyleCnt="0"/>
      <dgm:spPr/>
    </dgm:pt>
    <dgm:pt modelId="{3921EC92-9DF2-40FD-A206-186D1E16F740}" type="pres">
      <dgm:prSet presAssocID="{1A504D58-DDD2-43F2-BD68-D9A6032940D8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398739A-BE4F-427A-AFBC-9F44772BA211}" type="pres">
      <dgm:prSet presAssocID="{1A504D58-DDD2-43F2-BD68-D9A6032940D8}" presName="parTransOne" presStyleCnt="0"/>
      <dgm:spPr/>
    </dgm:pt>
    <dgm:pt modelId="{C6B3BC28-3DEE-4C93-91A0-E6A314FB8C4D}" type="pres">
      <dgm:prSet presAssocID="{1A504D58-DDD2-43F2-BD68-D9A6032940D8}" presName="horzOne" presStyleCnt="0"/>
      <dgm:spPr/>
    </dgm:pt>
    <dgm:pt modelId="{C7719D8E-2EF1-4B66-952B-793B75D0016E}" type="pres">
      <dgm:prSet presAssocID="{BA04687D-5D92-4635-9DB9-80062759BF82}" presName="vertTwo" presStyleCnt="0"/>
      <dgm:spPr/>
    </dgm:pt>
    <dgm:pt modelId="{5F29619F-5625-4F30-A0BC-ECFF9D051A97}" type="pres">
      <dgm:prSet presAssocID="{BA04687D-5D92-4635-9DB9-80062759BF82}" presName="txTwo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BCA4B1C-8D88-4F8C-93FD-55A3CFA896A2}" type="pres">
      <dgm:prSet presAssocID="{BA04687D-5D92-4635-9DB9-80062759BF82}" presName="horzTwo" presStyleCnt="0"/>
      <dgm:spPr/>
    </dgm:pt>
    <dgm:pt modelId="{2D1FBDA9-F853-4CB3-BC8D-23D675647129}" type="pres">
      <dgm:prSet presAssocID="{FA1B440A-CDB7-4B66-AFAB-EBE380FCC05F}" presName="sibSpaceTwo" presStyleCnt="0"/>
      <dgm:spPr/>
    </dgm:pt>
    <dgm:pt modelId="{F6F3DE70-25BE-45EE-96E7-516781277E38}" type="pres">
      <dgm:prSet presAssocID="{752EE372-A63B-4CA2-A131-957F0015A68A}" presName="vertTwo" presStyleCnt="0"/>
      <dgm:spPr/>
    </dgm:pt>
    <dgm:pt modelId="{CE32BCF9-6B77-4BC5-BE31-99D5C201E381}" type="pres">
      <dgm:prSet presAssocID="{752EE372-A63B-4CA2-A131-957F0015A68A}" presName="txTwo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ED54BF2-1CEA-4EC6-8CD2-81CBE3A4B41E}" type="pres">
      <dgm:prSet presAssocID="{752EE372-A63B-4CA2-A131-957F0015A68A}" presName="horzTwo" presStyleCnt="0"/>
      <dgm:spPr/>
    </dgm:pt>
    <dgm:pt modelId="{C18A0B6A-914B-4E07-A2F0-661A884F93FD}" type="pres">
      <dgm:prSet presAssocID="{61EB95BA-5F09-413D-9B59-1BC402149966}" presName="sibSpaceTwo" presStyleCnt="0"/>
      <dgm:spPr/>
    </dgm:pt>
    <dgm:pt modelId="{E206E725-A77E-460A-BF5F-A0D692FD2DD5}" type="pres">
      <dgm:prSet presAssocID="{E704F1D9-A8ED-4D4E-B59F-502C6D85425F}" presName="vertTwo" presStyleCnt="0"/>
      <dgm:spPr/>
    </dgm:pt>
    <dgm:pt modelId="{B04E3F58-B442-44FF-B44A-D7B9447FB4E5}" type="pres">
      <dgm:prSet presAssocID="{E704F1D9-A8ED-4D4E-B59F-502C6D85425F}" presName="txTwo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0725183-9124-4A68-98A4-7C6721442B42}" type="pres">
      <dgm:prSet presAssocID="{E704F1D9-A8ED-4D4E-B59F-502C6D85425F}" presName="horzTwo" presStyleCnt="0"/>
      <dgm:spPr/>
    </dgm:pt>
    <dgm:pt modelId="{5EEDFC11-9EC7-4643-BE5D-0096515C8056}" type="pres">
      <dgm:prSet presAssocID="{7B625680-4BE0-4FF0-BB25-7D22CBF88588}" presName="sibSpaceTwo" presStyleCnt="0"/>
      <dgm:spPr/>
    </dgm:pt>
    <dgm:pt modelId="{00918DC2-B6CC-404A-8205-0266C01356DA}" type="pres">
      <dgm:prSet presAssocID="{A46C756E-7767-446A-A378-28470FF23843}" presName="vertTwo" presStyleCnt="0"/>
      <dgm:spPr/>
    </dgm:pt>
    <dgm:pt modelId="{5EE3E8C0-95CF-46FC-A793-ED559EC673CC}" type="pres">
      <dgm:prSet presAssocID="{A46C756E-7767-446A-A378-28470FF23843}" presName="txTwo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6701148-4308-462D-BEBD-8FD63D36DF93}" type="pres">
      <dgm:prSet presAssocID="{A46C756E-7767-446A-A378-28470FF23843}" presName="horzTwo" presStyleCnt="0"/>
      <dgm:spPr/>
    </dgm:pt>
  </dgm:ptLst>
  <dgm:cxnLst>
    <dgm:cxn modelId="{29289CBA-19A0-4DAE-8DB2-8B86C97BA050}" type="presOf" srcId="{98B710B2-4892-4FB1-A4A5-22F55DC33D61}" destId="{664C8162-E3C4-4F70-8A10-ECBB2600C36B}" srcOrd="0" destOrd="0" presId="urn:microsoft.com/office/officeart/2005/8/layout/hierarchy4"/>
    <dgm:cxn modelId="{7F7994EA-0C46-4F11-9B0F-7892EADE1AFD}" srcId="{98B710B2-4892-4FB1-A4A5-22F55DC33D61}" destId="{1A504D58-DDD2-43F2-BD68-D9A6032940D8}" srcOrd="0" destOrd="0" parTransId="{8599739D-81C0-4C0D-9D1E-E023E8C2CC90}" sibTransId="{9F7B8E09-A5E5-4046-88C1-34396F099CFF}"/>
    <dgm:cxn modelId="{1A2B7D54-F371-4D73-B81B-BFF50568C534}" type="presOf" srcId="{BA04687D-5D92-4635-9DB9-80062759BF82}" destId="{5F29619F-5625-4F30-A0BC-ECFF9D051A97}" srcOrd="0" destOrd="0" presId="urn:microsoft.com/office/officeart/2005/8/layout/hierarchy4"/>
    <dgm:cxn modelId="{380A2CD0-5BA7-4792-B610-38FF38F3F97C}" type="presOf" srcId="{1A504D58-DDD2-43F2-BD68-D9A6032940D8}" destId="{3921EC92-9DF2-40FD-A206-186D1E16F740}" srcOrd="0" destOrd="0" presId="urn:microsoft.com/office/officeart/2005/8/layout/hierarchy4"/>
    <dgm:cxn modelId="{29259039-67E5-446B-AC63-A16C0E833D2D}" srcId="{1A504D58-DDD2-43F2-BD68-D9A6032940D8}" destId="{E704F1D9-A8ED-4D4E-B59F-502C6D85425F}" srcOrd="2" destOrd="0" parTransId="{7C346E83-3E78-45EC-B9C2-7581A13C8A53}" sibTransId="{7B625680-4BE0-4FF0-BB25-7D22CBF88588}"/>
    <dgm:cxn modelId="{70BF9B7F-C81F-4705-B865-62B61F0EE3CD}" srcId="{1A504D58-DDD2-43F2-BD68-D9A6032940D8}" destId="{752EE372-A63B-4CA2-A131-957F0015A68A}" srcOrd="1" destOrd="0" parTransId="{0851B348-8143-4F7A-9835-63613BBCD320}" sibTransId="{61EB95BA-5F09-413D-9B59-1BC402149966}"/>
    <dgm:cxn modelId="{81C5FC85-DD66-4F5E-9FF4-42FBDF369DE9}" srcId="{1A504D58-DDD2-43F2-BD68-D9A6032940D8}" destId="{BA04687D-5D92-4635-9DB9-80062759BF82}" srcOrd="0" destOrd="0" parTransId="{F57A5D28-6A96-4F99-AA03-43430D71726F}" sibTransId="{FA1B440A-CDB7-4B66-AFAB-EBE380FCC05F}"/>
    <dgm:cxn modelId="{1B9CA3CF-AC6A-440B-8E7A-326157E18380}" type="presOf" srcId="{A46C756E-7767-446A-A378-28470FF23843}" destId="{5EE3E8C0-95CF-46FC-A793-ED559EC673CC}" srcOrd="0" destOrd="0" presId="urn:microsoft.com/office/officeart/2005/8/layout/hierarchy4"/>
    <dgm:cxn modelId="{F624CC71-92AF-4E09-AD43-4E7CE80B540D}" type="presOf" srcId="{E704F1D9-A8ED-4D4E-B59F-502C6D85425F}" destId="{B04E3F58-B442-44FF-B44A-D7B9447FB4E5}" srcOrd="0" destOrd="0" presId="urn:microsoft.com/office/officeart/2005/8/layout/hierarchy4"/>
    <dgm:cxn modelId="{815F63CA-5D1D-40C6-9BAF-C8C4657EAABF}" type="presOf" srcId="{752EE372-A63B-4CA2-A131-957F0015A68A}" destId="{CE32BCF9-6B77-4BC5-BE31-99D5C201E381}" srcOrd="0" destOrd="0" presId="urn:microsoft.com/office/officeart/2005/8/layout/hierarchy4"/>
    <dgm:cxn modelId="{665623F0-F2BC-4E08-B3FC-36A45F8FEE0C}" srcId="{1A504D58-DDD2-43F2-BD68-D9A6032940D8}" destId="{A46C756E-7767-446A-A378-28470FF23843}" srcOrd="3" destOrd="0" parTransId="{25DEBBB2-B5B0-44AD-91EB-22C091C4FC8B}" sibTransId="{F58FC241-EFC8-449A-8CE6-80D305936EA3}"/>
    <dgm:cxn modelId="{0DB4C9FD-4850-4A6B-A666-DBBC8CBEB9B6}" type="presParOf" srcId="{664C8162-E3C4-4F70-8A10-ECBB2600C36B}" destId="{B0CE4E51-ECA3-4C5B-9E57-23F1E2334381}" srcOrd="0" destOrd="0" presId="urn:microsoft.com/office/officeart/2005/8/layout/hierarchy4"/>
    <dgm:cxn modelId="{FE1ED032-96BF-45B9-BB3B-B4A64129295D}" type="presParOf" srcId="{B0CE4E51-ECA3-4C5B-9E57-23F1E2334381}" destId="{3921EC92-9DF2-40FD-A206-186D1E16F740}" srcOrd="0" destOrd="0" presId="urn:microsoft.com/office/officeart/2005/8/layout/hierarchy4"/>
    <dgm:cxn modelId="{EA25FAF9-C227-4A66-AFF0-26A20BA5F2EE}" type="presParOf" srcId="{B0CE4E51-ECA3-4C5B-9E57-23F1E2334381}" destId="{5398739A-BE4F-427A-AFBC-9F44772BA211}" srcOrd="1" destOrd="0" presId="urn:microsoft.com/office/officeart/2005/8/layout/hierarchy4"/>
    <dgm:cxn modelId="{C02465A2-15D5-4CCB-A937-28B219C43FC9}" type="presParOf" srcId="{B0CE4E51-ECA3-4C5B-9E57-23F1E2334381}" destId="{C6B3BC28-3DEE-4C93-91A0-E6A314FB8C4D}" srcOrd="2" destOrd="0" presId="urn:microsoft.com/office/officeart/2005/8/layout/hierarchy4"/>
    <dgm:cxn modelId="{09A48B6C-E6CC-4353-ACE7-C2B715AE5C7B}" type="presParOf" srcId="{C6B3BC28-3DEE-4C93-91A0-E6A314FB8C4D}" destId="{C7719D8E-2EF1-4B66-952B-793B75D0016E}" srcOrd="0" destOrd="0" presId="urn:microsoft.com/office/officeart/2005/8/layout/hierarchy4"/>
    <dgm:cxn modelId="{C932A559-F098-4DEC-B04E-F1AEC2DCF7CB}" type="presParOf" srcId="{C7719D8E-2EF1-4B66-952B-793B75D0016E}" destId="{5F29619F-5625-4F30-A0BC-ECFF9D051A97}" srcOrd="0" destOrd="0" presId="urn:microsoft.com/office/officeart/2005/8/layout/hierarchy4"/>
    <dgm:cxn modelId="{C21B7690-766C-422E-AEC2-5BEF380D1029}" type="presParOf" srcId="{C7719D8E-2EF1-4B66-952B-793B75D0016E}" destId="{3BCA4B1C-8D88-4F8C-93FD-55A3CFA896A2}" srcOrd="1" destOrd="0" presId="urn:microsoft.com/office/officeart/2005/8/layout/hierarchy4"/>
    <dgm:cxn modelId="{056E1171-DACE-4C51-BCC7-2C41862DEDE6}" type="presParOf" srcId="{C6B3BC28-3DEE-4C93-91A0-E6A314FB8C4D}" destId="{2D1FBDA9-F853-4CB3-BC8D-23D675647129}" srcOrd="1" destOrd="0" presId="urn:microsoft.com/office/officeart/2005/8/layout/hierarchy4"/>
    <dgm:cxn modelId="{FBFB9604-DF66-47EB-BFF5-DC23D8096178}" type="presParOf" srcId="{C6B3BC28-3DEE-4C93-91A0-E6A314FB8C4D}" destId="{F6F3DE70-25BE-45EE-96E7-516781277E38}" srcOrd="2" destOrd="0" presId="urn:microsoft.com/office/officeart/2005/8/layout/hierarchy4"/>
    <dgm:cxn modelId="{19D0CDDE-E520-4900-8DC5-0C5709AA5DED}" type="presParOf" srcId="{F6F3DE70-25BE-45EE-96E7-516781277E38}" destId="{CE32BCF9-6B77-4BC5-BE31-99D5C201E381}" srcOrd="0" destOrd="0" presId="urn:microsoft.com/office/officeart/2005/8/layout/hierarchy4"/>
    <dgm:cxn modelId="{35F3F6A4-CF58-4F3E-B187-C77808B9AD12}" type="presParOf" srcId="{F6F3DE70-25BE-45EE-96E7-516781277E38}" destId="{1ED54BF2-1CEA-4EC6-8CD2-81CBE3A4B41E}" srcOrd="1" destOrd="0" presId="urn:microsoft.com/office/officeart/2005/8/layout/hierarchy4"/>
    <dgm:cxn modelId="{3F5EBAC1-8B36-4A07-83B7-35B6F6D7CFD0}" type="presParOf" srcId="{C6B3BC28-3DEE-4C93-91A0-E6A314FB8C4D}" destId="{C18A0B6A-914B-4E07-A2F0-661A884F93FD}" srcOrd="3" destOrd="0" presId="urn:microsoft.com/office/officeart/2005/8/layout/hierarchy4"/>
    <dgm:cxn modelId="{8308AD09-F0B6-4BAB-BCC9-E8407BB360EB}" type="presParOf" srcId="{C6B3BC28-3DEE-4C93-91A0-E6A314FB8C4D}" destId="{E206E725-A77E-460A-BF5F-A0D692FD2DD5}" srcOrd="4" destOrd="0" presId="urn:microsoft.com/office/officeart/2005/8/layout/hierarchy4"/>
    <dgm:cxn modelId="{7A9C6A63-EC08-41A5-8252-35A513B9177E}" type="presParOf" srcId="{E206E725-A77E-460A-BF5F-A0D692FD2DD5}" destId="{B04E3F58-B442-44FF-B44A-D7B9447FB4E5}" srcOrd="0" destOrd="0" presId="urn:microsoft.com/office/officeart/2005/8/layout/hierarchy4"/>
    <dgm:cxn modelId="{D24C74EC-EA0F-492D-A6F7-0FF7073C541B}" type="presParOf" srcId="{E206E725-A77E-460A-BF5F-A0D692FD2DD5}" destId="{F0725183-9124-4A68-98A4-7C6721442B42}" srcOrd="1" destOrd="0" presId="urn:microsoft.com/office/officeart/2005/8/layout/hierarchy4"/>
    <dgm:cxn modelId="{99190058-DC96-486F-AA2A-32B0D3904073}" type="presParOf" srcId="{C6B3BC28-3DEE-4C93-91A0-E6A314FB8C4D}" destId="{5EEDFC11-9EC7-4643-BE5D-0096515C8056}" srcOrd="5" destOrd="0" presId="urn:microsoft.com/office/officeart/2005/8/layout/hierarchy4"/>
    <dgm:cxn modelId="{50FB341C-9022-48A8-853C-81A9B7208073}" type="presParOf" srcId="{C6B3BC28-3DEE-4C93-91A0-E6A314FB8C4D}" destId="{00918DC2-B6CC-404A-8205-0266C01356DA}" srcOrd="6" destOrd="0" presId="urn:microsoft.com/office/officeart/2005/8/layout/hierarchy4"/>
    <dgm:cxn modelId="{31A4B24E-0936-4965-842F-B645F3952FB4}" type="presParOf" srcId="{00918DC2-B6CC-404A-8205-0266C01356DA}" destId="{5EE3E8C0-95CF-46FC-A793-ED559EC673CC}" srcOrd="0" destOrd="0" presId="urn:microsoft.com/office/officeart/2005/8/layout/hierarchy4"/>
    <dgm:cxn modelId="{0846E24F-A265-4CC8-9355-F923D9EC7D7C}" type="presParOf" srcId="{00918DC2-B6CC-404A-8205-0266C01356DA}" destId="{96701148-4308-462D-BEBD-8FD63D36DF9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1B32ACB-CF53-4CD8-BC9D-737860403CC0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03B3E70-256E-49B8-A5F5-9EAB4B4B3D5B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中国美术学院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A672DE2-B5AB-4D60-8B60-D9E8B2C6DC95}" type="parTrans" cxnId="{047DCD3C-52D2-4E0F-866E-36ECCEB36021}">
      <dgm:prSet/>
      <dgm:spPr/>
      <dgm:t>
        <a:bodyPr/>
        <a:lstStyle/>
        <a:p>
          <a:endParaRPr lang="zh-CN" altLang="en-US"/>
        </a:p>
      </dgm:t>
    </dgm:pt>
    <dgm:pt modelId="{9E490CC1-CD25-45B5-AB92-2CC83FD4518A}" type="sibTrans" cxnId="{047DCD3C-52D2-4E0F-866E-36ECCEB36021}">
      <dgm:prSet/>
      <dgm:spPr/>
      <dgm:t>
        <a:bodyPr/>
        <a:lstStyle/>
        <a:p>
          <a:endParaRPr lang="zh-CN" altLang="en-US"/>
        </a:p>
      </dgm:t>
    </dgm:pt>
    <dgm:pt modelId="{620EBAC0-59B7-41E2-A921-B10EC9E21FD1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浙江水利水电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9EC3541-C1EA-4116-A5B3-579395FE92E7}" type="parTrans" cxnId="{D31A1509-3807-4500-AFE3-6E5662CFE88B}">
      <dgm:prSet/>
      <dgm:spPr/>
      <dgm:t>
        <a:bodyPr/>
        <a:lstStyle/>
        <a:p>
          <a:endParaRPr lang="zh-CN" altLang="en-US"/>
        </a:p>
      </dgm:t>
    </dgm:pt>
    <dgm:pt modelId="{DE6FBC3B-1463-44A1-80D2-2487E61ED8F2}" type="sibTrans" cxnId="{D31A1509-3807-4500-AFE3-6E5662CFE88B}">
      <dgm:prSet/>
      <dgm:spPr/>
      <dgm:t>
        <a:bodyPr/>
        <a:lstStyle/>
        <a:p>
          <a:endParaRPr lang="zh-CN" altLang="en-US"/>
        </a:p>
      </dgm:t>
    </dgm:pt>
    <dgm:pt modelId="{C6DE809D-0013-490B-B892-5FA065EA87C6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浙江旅游职业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944E135-090F-4EAC-AD43-F453E94C5AF2}" type="parTrans" cxnId="{E3EC1156-0358-4484-B23F-622A6C52AB7E}">
      <dgm:prSet/>
      <dgm:spPr/>
      <dgm:t>
        <a:bodyPr/>
        <a:lstStyle/>
        <a:p>
          <a:endParaRPr lang="zh-CN" altLang="en-US"/>
        </a:p>
      </dgm:t>
    </dgm:pt>
    <dgm:pt modelId="{7538845B-1B2E-49A2-B091-3763F5302A07}" type="sibTrans" cxnId="{E3EC1156-0358-4484-B23F-622A6C52AB7E}">
      <dgm:prSet/>
      <dgm:spPr/>
      <dgm:t>
        <a:bodyPr/>
        <a:lstStyle/>
        <a:p>
          <a:endParaRPr lang="zh-CN" altLang="en-US"/>
        </a:p>
      </dgm:t>
    </dgm:pt>
    <dgm:pt modelId="{51A35263-1AED-4A18-9C52-924018597A70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江东教育信息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5DC71F4-A426-4DF8-82F7-2F569C7B0835}" type="parTrans" cxnId="{7DB9BB20-CB57-46F2-B478-A0BF471B54F7}">
      <dgm:prSet/>
      <dgm:spPr/>
      <dgm:t>
        <a:bodyPr/>
        <a:lstStyle/>
        <a:p>
          <a:endParaRPr lang="zh-CN" altLang="en-US"/>
        </a:p>
      </dgm:t>
    </dgm:pt>
    <dgm:pt modelId="{D4A30621-0131-42E3-AE97-EACD5904D8AA}" type="sibTrans" cxnId="{7DB9BB20-CB57-46F2-B478-A0BF471B54F7}">
      <dgm:prSet/>
      <dgm:spPr/>
      <dgm:t>
        <a:bodyPr/>
        <a:lstStyle/>
        <a:p>
          <a:endParaRPr lang="zh-CN" altLang="en-US"/>
        </a:p>
      </dgm:t>
    </dgm:pt>
    <dgm:pt modelId="{CE981FBB-7C23-4509-95E1-1D5721D3E1AC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慈溪市政府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13F3D2-F320-464A-880A-36F930F8040F}" type="parTrans" cxnId="{8BEEAE3D-5560-4EB2-81A0-10CB2B5CCEDD}">
      <dgm:prSet/>
      <dgm:spPr/>
      <dgm:t>
        <a:bodyPr/>
        <a:lstStyle/>
        <a:p>
          <a:endParaRPr lang="zh-CN" altLang="en-US"/>
        </a:p>
      </dgm:t>
    </dgm:pt>
    <dgm:pt modelId="{87268F0E-A308-40BF-8B59-4E6545EC5AE5}" type="sibTrans" cxnId="{8BEEAE3D-5560-4EB2-81A0-10CB2B5CCEDD}">
      <dgm:prSet/>
      <dgm:spPr/>
      <dgm:t>
        <a:bodyPr/>
        <a:lstStyle/>
        <a:p>
          <a:endParaRPr lang="zh-CN" altLang="en-US"/>
        </a:p>
      </dgm:t>
    </dgm:pt>
    <dgm:pt modelId="{81975687-FCEC-4858-A394-65B9B4B7001E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永康政府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D64D408-791C-4F35-AE3F-5E0704F994F9}" type="parTrans" cxnId="{61E09A13-2961-46F3-B3E9-1BED322FF17F}">
      <dgm:prSet/>
      <dgm:spPr/>
      <dgm:t>
        <a:bodyPr/>
        <a:lstStyle/>
        <a:p>
          <a:endParaRPr lang="zh-CN" altLang="en-US"/>
        </a:p>
      </dgm:t>
    </dgm:pt>
    <dgm:pt modelId="{2AA18CA2-2B0C-4545-A363-8943D81F0E53}" type="sibTrans" cxnId="{61E09A13-2961-46F3-B3E9-1BED322FF17F}">
      <dgm:prSet/>
      <dgm:spPr/>
      <dgm:t>
        <a:bodyPr/>
        <a:lstStyle/>
        <a:p>
          <a:endParaRPr lang="zh-CN" altLang="en-US"/>
        </a:p>
      </dgm:t>
    </dgm:pt>
    <dgm:pt modelId="{3ECDF0AF-8E1B-4AF7-81F3-145D526BBB04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文成政府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3F4248-E08A-4D70-B2EA-0887D85CFD19}" type="parTrans" cxnId="{F5DAEE58-6138-4D5F-BCD5-7824B53D28E4}">
      <dgm:prSet/>
      <dgm:spPr/>
      <dgm:t>
        <a:bodyPr/>
        <a:lstStyle/>
        <a:p>
          <a:endParaRPr lang="zh-CN" altLang="en-US"/>
        </a:p>
      </dgm:t>
    </dgm:pt>
    <dgm:pt modelId="{43356E5E-BEFE-43C3-99CF-864F0519B0C2}" type="sibTrans" cxnId="{F5DAEE58-6138-4D5F-BCD5-7824B53D28E4}">
      <dgm:prSet/>
      <dgm:spPr/>
      <dgm:t>
        <a:bodyPr/>
        <a:lstStyle/>
        <a:p>
          <a:endParaRPr lang="zh-CN" altLang="en-US"/>
        </a:p>
      </dgm:t>
    </dgm:pt>
    <dgm:pt modelId="{6E87EA09-E6CC-4FBB-8806-63C51C8F89CD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萧山区政府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1C37CA0-1FE6-4400-9081-1BF344365275}" type="parTrans" cxnId="{F6BBD8EE-AE9A-4E27-B813-5236EFEC9E99}">
      <dgm:prSet/>
      <dgm:spPr/>
      <dgm:t>
        <a:bodyPr/>
        <a:lstStyle/>
        <a:p>
          <a:endParaRPr lang="zh-CN" altLang="en-US"/>
        </a:p>
      </dgm:t>
    </dgm:pt>
    <dgm:pt modelId="{D4765379-2B9D-4DDC-9942-AAB0822B085C}" type="sibTrans" cxnId="{F6BBD8EE-AE9A-4E27-B813-5236EFEC9E99}">
      <dgm:prSet/>
      <dgm:spPr/>
      <dgm:t>
        <a:bodyPr/>
        <a:lstStyle/>
        <a:p>
          <a:endParaRPr lang="zh-CN" altLang="en-US"/>
        </a:p>
      </dgm:t>
    </dgm:pt>
    <dgm:pt modelId="{7CADE18C-06F6-4019-8AC7-4A5EABC91E93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象山政府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C1F190-1CEA-49EC-BB6B-1A5826BBE872}" type="parTrans" cxnId="{884EC460-C7DF-4C6D-9D51-EEDE1082ADFC}">
      <dgm:prSet/>
      <dgm:spPr/>
      <dgm:t>
        <a:bodyPr/>
        <a:lstStyle/>
        <a:p>
          <a:endParaRPr lang="zh-CN" altLang="en-US"/>
        </a:p>
      </dgm:t>
    </dgm:pt>
    <dgm:pt modelId="{BAFDE98F-A733-4C6B-8F6E-14C226E7B2A9}" type="sibTrans" cxnId="{884EC460-C7DF-4C6D-9D51-EEDE1082ADFC}">
      <dgm:prSet/>
      <dgm:spPr/>
      <dgm:t>
        <a:bodyPr/>
        <a:lstStyle/>
        <a:p>
          <a:endParaRPr lang="zh-CN" altLang="en-US"/>
        </a:p>
      </dgm:t>
    </dgm:pt>
    <dgm:pt modelId="{91DBA3CC-B49E-412A-94B5-65AB6E1E5D2A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温州市民信箱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AADF1F4-6FEA-4790-8A45-0BF37C130BCE}" type="parTrans" cxnId="{68AF950C-2933-49F4-8358-91A75635F819}">
      <dgm:prSet/>
      <dgm:spPr/>
      <dgm:t>
        <a:bodyPr/>
        <a:lstStyle/>
        <a:p>
          <a:endParaRPr lang="zh-CN" altLang="en-US"/>
        </a:p>
      </dgm:t>
    </dgm:pt>
    <dgm:pt modelId="{EF34C222-CB1D-4DBD-B06F-ED6B4CDC11D5}" type="sibTrans" cxnId="{68AF950C-2933-49F4-8358-91A75635F819}">
      <dgm:prSet/>
      <dgm:spPr/>
      <dgm:t>
        <a:bodyPr/>
        <a:lstStyle/>
        <a:p>
          <a:endParaRPr lang="zh-CN" altLang="en-US"/>
        </a:p>
      </dgm:t>
    </dgm:pt>
    <dgm:pt modelId="{029E1133-5FA6-4CBC-B8B3-2F0F89E48891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镇海区政府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EBDADDC-A886-46BB-AB82-B95A0A87F60C}" type="parTrans" cxnId="{A9DAF1AC-2FFE-4ED7-9B33-6913A44FF376}">
      <dgm:prSet/>
      <dgm:spPr/>
      <dgm:t>
        <a:bodyPr/>
        <a:lstStyle/>
        <a:p>
          <a:endParaRPr lang="zh-CN" altLang="en-US"/>
        </a:p>
      </dgm:t>
    </dgm:pt>
    <dgm:pt modelId="{E7590BF3-1CB0-4301-A72B-8B218EAA2683}" type="sibTrans" cxnId="{A9DAF1AC-2FFE-4ED7-9B33-6913A44FF376}">
      <dgm:prSet/>
      <dgm:spPr/>
      <dgm:t>
        <a:bodyPr/>
        <a:lstStyle/>
        <a:p>
          <a:endParaRPr lang="zh-CN" altLang="en-US"/>
        </a:p>
      </dgm:t>
    </dgm:pt>
    <dgm:pt modelId="{0225F2AE-0133-47FE-B6E4-BF311F5AB8FB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温州市政府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524B57B-94D7-48D4-82C1-7E0B9ECFCF3D}" type="parTrans" cxnId="{13771E5E-7755-406F-893C-429098E0FBBB}">
      <dgm:prSet/>
      <dgm:spPr/>
      <dgm:t>
        <a:bodyPr/>
        <a:lstStyle/>
        <a:p>
          <a:endParaRPr lang="zh-CN" altLang="en-US"/>
        </a:p>
      </dgm:t>
    </dgm:pt>
    <dgm:pt modelId="{6260E6B7-699D-4AD8-A14F-C40DC899AD0C}" type="sibTrans" cxnId="{13771E5E-7755-406F-893C-429098E0FBBB}">
      <dgm:prSet/>
      <dgm:spPr/>
      <dgm:t>
        <a:bodyPr/>
        <a:lstStyle/>
        <a:p>
          <a:endParaRPr lang="zh-CN" altLang="en-US"/>
        </a:p>
      </dgm:t>
    </dgm:pt>
    <dgm:pt modelId="{7937053D-98B8-419C-A2E6-E19DE25C637C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龙湾政府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610471-FB0D-46EA-AA97-8A6D6198175F}" type="parTrans" cxnId="{2BCA1149-794D-48E7-B8CD-59AC5E1E4BAD}">
      <dgm:prSet/>
      <dgm:spPr/>
      <dgm:t>
        <a:bodyPr/>
        <a:lstStyle/>
        <a:p>
          <a:endParaRPr lang="zh-CN" altLang="en-US"/>
        </a:p>
      </dgm:t>
    </dgm:pt>
    <dgm:pt modelId="{09B6BA2A-8DBA-41AA-B49B-B095F534ECCC}" type="sibTrans" cxnId="{2BCA1149-794D-48E7-B8CD-59AC5E1E4BAD}">
      <dgm:prSet/>
      <dgm:spPr/>
      <dgm:t>
        <a:bodyPr/>
        <a:lstStyle/>
        <a:p>
          <a:endParaRPr lang="zh-CN" altLang="en-US"/>
        </a:p>
      </dgm:t>
    </dgm:pt>
    <dgm:pt modelId="{156DA41E-A10A-4D85-AA7D-FD10CE4813E2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经济和信息化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746F4BC-DE7A-4A47-A9D6-4032EEFA1086}" type="parTrans" cxnId="{969104FD-3D51-402A-BEBB-2A80966807F3}">
      <dgm:prSet/>
      <dgm:spPr/>
      <dgm:t>
        <a:bodyPr/>
        <a:lstStyle/>
        <a:p>
          <a:endParaRPr lang="zh-CN" altLang="en-US"/>
        </a:p>
      </dgm:t>
    </dgm:pt>
    <dgm:pt modelId="{78153BE7-7A7C-4CBE-B9D1-887B5C714A06}" type="sibTrans" cxnId="{969104FD-3D51-402A-BEBB-2A80966807F3}">
      <dgm:prSet/>
      <dgm:spPr/>
      <dgm:t>
        <a:bodyPr/>
        <a:lstStyle/>
        <a:p>
          <a:endParaRPr lang="zh-CN" altLang="en-US"/>
        </a:p>
      </dgm:t>
    </dgm:pt>
    <dgm:pt modelId="{E6548FB2-7B15-4496-89C3-FA273623313B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河海测绘院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6A09986-6C08-4081-B1FD-C2186E1750E5}" type="parTrans" cxnId="{97703035-DE7D-4A22-8C7D-CD07305E8555}">
      <dgm:prSet/>
      <dgm:spPr/>
      <dgm:t>
        <a:bodyPr/>
        <a:lstStyle/>
        <a:p>
          <a:endParaRPr lang="zh-CN" altLang="en-US"/>
        </a:p>
      </dgm:t>
    </dgm:pt>
    <dgm:pt modelId="{E7DFABFE-1EC3-4FC2-B1EA-51BFC7587E93}" type="sibTrans" cxnId="{97703035-DE7D-4A22-8C7D-CD07305E8555}">
      <dgm:prSet/>
      <dgm:spPr/>
      <dgm:t>
        <a:bodyPr/>
        <a:lstStyle/>
        <a:p>
          <a:endParaRPr lang="zh-CN" altLang="en-US"/>
        </a:p>
      </dgm:t>
    </dgm:pt>
    <dgm:pt modelId="{2B082F6C-FC85-4A14-9C74-C09031024C23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中南勘测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0A82C4-F765-4507-AF9B-12E69E8E8A55}" type="parTrans" cxnId="{AB520303-8C05-4CE3-8351-F815E6F865CA}">
      <dgm:prSet/>
      <dgm:spPr/>
      <dgm:t>
        <a:bodyPr/>
        <a:lstStyle/>
        <a:p>
          <a:endParaRPr lang="zh-CN" altLang="en-US"/>
        </a:p>
      </dgm:t>
    </dgm:pt>
    <dgm:pt modelId="{7D048FE3-F2D7-450D-B0E0-C4C07AE13599}" type="sibTrans" cxnId="{AB520303-8C05-4CE3-8351-F815E6F865CA}">
      <dgm:prSet/>
      <dgm:spPr/>
      <dgm:t>
        <a:bodyPr/>
        <a:lstStyle/>
        <a:p>
          <a:endParaRPr lang="zh-CN" altLang="en-US"/>
        </a:p>
      </dgm:t>
    </dgm:pt>
    <dgm:pt modelId="{991BA2E3-D036-4DE4-9382-D769006ABD5F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宁波数字电视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56C2B88-00B1-438D-827A-C2FEBCFD0847}" type="parTrans" cxnId="{5B972DBB-51AD-4192-B0EB-9C82CEEFE15E}">
      <dgm:prSet/>
      <dgm:spPr/>
      <dgm:t>
        <a:bodyPr/>
        <a:lstStyle/>
        <a:p>
          <a:endParaRPr lang="zh-CN" altLang="en-US"/>
        </a:p>
      </dgm:t>
    </dgm:pt>
    <dgm:pt modelId="{CFC534E7-1638-4D02-97DD-82BA16E93811}" type="sibTrans" cxnId="{5B972DBB-51AD-4192-B0EB-9C82CEEFE15E}">
      <dgm:prSet/>
      <dgm:spPr/>
      <dgm:t>
        <a:bodyPr/>
        <a:lstStyle/>
        <a:p>
          <a:endParaRPr lang="zh-CN" altLang="en-US"/>
        </a:p>
      </dgm:t>
    </dgm:pt>
    <dgm:pt modelId="{01F355A7-BF2D-4679-A45C-83B4A5ED56D0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博库书城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755CB78-9737-45A2-9777-1866C1302280}" type="parTrans" cxnId="{6B88422D-DDDE-44AC-A3F0-DC1A2CE95FFA}">
      <dgm:prSet/>
      <dgm:spPr/>
      <dgm:t>
        <a:bodyPr/>
        <a:lstStyle/>
        <a:p>
          <a:endParaRPr lang="zh-CN" altLang="en-US"/>
        </a:p>
      </dgm:t>
    </dgm:pt>
    <dgm:pt modelId="{1B289EDD-D30A-4FD5-ABB8-8580A6D88FE3}" type="sibTrans" cxnId="{6B88422D-DDDE-44AC-A3F0-DC1A2CE95FFA}">
      <dgm:prSet/>
      <dgm:spPr/>
      <dgm:t>
        <a:bodyPr/>
        <a:lstStyle/>
        <a:p>
          <a:endParaRPr lang="zh-CN" altLang="en-US"/>
        </a:p>
      </dgm:t>
    </dgm:pt>
    <dgm:pt modelId="{27E39A41-7DA4-46E4-BDB1-41D50AE0DCA4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金海环境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1695284-19DD-4351-96C0-241424F20E28}" type="parTrans" cxnId="{EB3A8A66-8EC0-43AB-AEE4-5CBDC8239D53}">
      <dgm:prSet/>
      <dgm:spPr/>
      <dgm:t>
        <a:bodyPr/>
        <a:lstStyle/>
        <a:p>
          <a:endParaRPr lang="zh-CN" altLang="en-US"/>
        </a:p>
      </dgm:t>
    </dgm:pt>
    <dgm:pt modelId="{55CA4335-F463-4A21-AE0C-6ACD208BEAA7}" type="sibTrans" cxnId="{EB3A8A66-8EC0-43AB-AEE4-5CBDC8239D53}">
      <dgm:prSet/>
      <dgm:spPr/>
      <dgm:t>
        <a:bodyPr/>
        <a:lstStyle/>
        <a:p>
          <a:endParaRPr lang="zh-CN" altLang="en-US"/>
        </a:p>
      </dgm:t>
    </dgm:pt>
    <dgm:pt modelId="{94EB4663-F31B-4231-AB57-D7A30EA22033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宁波开发投资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4910DA7-1DCF-4C65-AB38-73653D051836}" type="parTrans" cxnId="{23998351-7428-4861-8C9E-F24FF2704CC2}">
      <dgm:prSet/>
      <dgm:spPr/>
      <dgm:t>
        <a:bodyPr/>
        <a:lstStyle/>
        <a:p>
          <a:endParaRPr lang="zh-CN" altLang="en-US"/>
        </a:p>
      </dgm:t>
    </dgm:pt>
    <dgm:pt modelId="{71DCCADF-9A10-4528-89AF-5104E94697DA}" type="sibTrans" cxnId="{23998351-7428-4861-8C9E-F24FF2704CC2}">
      <dgm:prSet/>
      <dgm:spPr/>
      <dgm:t>
        <a:bodyPr/>
        <a:lstStyle/>
        <a:p>
          <a:endParaRPr lang="zh-CN" altLang="en-US"/>
        </a:p>
      </dgm:t>
    </dgm:pt>
    <dgm:pt modelId="{D700CD74-5458-40D0-9391-305AE3623DFD}">
      <dgm:prSet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温州铁路投资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A457E03-28D5-4BB6-9C59-1FBDAD4843A1}" type="parTrans" cxnId="{A5B149CB-224D-44A4-9ECC-D1A0C3D5296F}">
      <dgm:prSet/>
      <dgm:spPr/>
      <dgm:t>
        <a:bodyPr/>
        <a:lstStyle/>
        <a:p>
          <a:endParaRPr lang="zh-CN" altLang="en-US"/>
        </a:p>
      </dgm:t>
    </dgm:pt>
    <dgm:pt modelId="{3C090A3B-50F1-4D3D-938E-05A6825B5C2D}" type="sibTrans" cxnId="{A5B149CB-224D-44A4-9ECC-D1A0C3D5296F}">
      <dgm:prSet/>
      <dgm:spPr/>
      <dgm:t>
        <a:bodyPr/>
        <a:lstStyle/>
        <a:p>
          <a:endParaRPr lang="zh-CN" altLang="en-US"/>
        </a:p>
      </dgm:t>
    </dgm:pt>
    <dgm:pt modelId="{A9AF4991-9634-400E-A1EA-893C2DE0AC3E}" type="pres">
      <dgm:prSet presAssocID="{11B32ACB-CF53-4CD8-BC9D-737860403CC0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644F19EE-E8FE-451C-BD4C-8B78EF4F6D0A}" type="pres">
      <dgm:prSet presAssocID="{203B3E70-256E-49B8-A5F5-9EAB4B4B3D5B}" presName="composite" presStyleCnt="0">
        <dgm:presLayoutVars>
          <dgm:chMax val="1"/>
          <dgm:chPref val="1"/>
        </dgm:presLayoutVars>
      </dgm:prSet>
      <dgm:spPr/>
    </dgm:pt>
    <dgm:pt modelId="{58E87E40-EA3E-4C38-B835-F166BA97C0DA}" type="pres">
      <dgm:prSet presAssocID="{203B3E70-256E-49B8-A5F5-9EAB4B4B3D5B}" presName="Accent" presStyleLbl="trAlignAcc1" presStyleIdx="0" presStyleCnt="21">
        <dgm:presLayoutVars>
          <dgm:chMax val="0"/>
          <dgm:chPref val="0"/>
        </dgm:presLayoutVars>
      </dgm:prSet>
      <dgm:spPr/>
    </dgm:pt>
    <dgm:pt modelId="{1B128A85-7523-43FA-BB8E-B3FE7177E7DD}" type="pres">
      <dgm:prSet presAssocID="{203B3E70-256E-49B8-A5F5-9EAB4B4B3D5B}" presName="Image" presStyleLbl="alignImgPlace1" presStyleIdx="0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"/>
          <a:srcRect/>
          <a:stretch>
            <a:fillRect l="-69602" t="506" r="-192160" b="6258"/>
          </a:stretch>
        </a:blipFill>
      </dgm:spPr>
    </dgm:pt>
    <dgm:pt modelId="{3D2DA960-0AB2-4745-AC82-E82716ADCA2C}" type="pres">
      <dgm:prSet presAssocID="{203B3E70-256E-49B8-A5F5-9EAB4B4B3D5B}" presName="ChildComposite" presStyleCnt="0"/>
      <dgm:spPr/>
    </dgm:pt>
    <dgm:pt modelId="{03BE39F1-2407-47A7-888C-296F901BE7AE}" type="pres">
      <dgm:prSet presAssocID="{203B3E70-256E-49B8-A5F5-9EAB4B4B3D5B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0EB8CA8D-C4E3-4C76-891E-5236DFD5DFA7}" type="pres">
      <dgm:prSet presAssocID="{203B3E70-256E-49B8-A5F5-9EAB4B4B3D5B}" presName="Parent" presStyleLbl="revTx" presStyleIdx="0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185134-A703-490E-9748-D3590CD3C875}" type="pres">
      <dgm:prSet presAssocID="{9E490CC1-CD25-45B5-AB92-2CC83FD4518A}" presName="sibTrans" presStyleCnt="0"/>
      <dgm:spPr/>
    </dgm:pt>
    <dgm:pt modelId="{22123003-2BC4-4C99-8CE3-1733F623337E}" type="pres">
      <dgm:prSet presAssocID="{620EBAC0-59B7-41E2-A921-B10EC9E21FD1}" presName="composite" presStyleCnt="0">
        <dgm:presLayoutVars>
          <dgm:chMax val="1"/>
          <dgm:chPref val="1"/>
        </dgm:presLayoutVars>
      </dgm:prSet>
      <dgm:spPr/>
    </dgm:pt>
    <dgm:pt modelId="{D6654308-D91B-4FD3-939E-249103C0126C}" type="pres">
      <dgm:prSet presAssocID="{620EBAC0-59B7-41E2-A921-B10EC9E21FD1}" presName="Accent" presStyleLbl="trAlignAcc1" presStyleIdx="1" presStyleCnt="21">
        <dgm:presLayoutVars>
          <dgm:chMax val="0"/>
          <dgm:chPref val="0"/>
        </dgm:presLayoutVars>
      </dgm:prSet>
      <dgm:spPr/>
    </dgm:pt>
    <dgm:pt modelId="{8035CD92-74BC-494B-A958-33FB25F4CEEC}" type="pres">
      <dgm:prSet presAssocID="{620EBAC0-59B7-41E2-A921-B10EC9E21FD1}" presName="Image" presStyleLbl="alignImgPlace1" presStyleIdx="1" presStyleCnt="21" custLinFactNeighborX="886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8343" t="8420" r="-88083" b="4170"/>
          </a:stretch>
        </a:blipFill>
      </dgm:spPr>
    </dgm:pt>
    <dgm:pt modelId="{8E05E4C4-EDC7-4BEE-B0CE-42E88553A101}" type="pres">
      <dgm:prSet presAssocID="{620EBAC0-59B7-41E2-A921-B10EC9E21FD1}" presName="ChildComposite" presStyleCnt="0"/>
      <dgm:spPr/>
    </dgm:pt>
    <dgm:pt modelId="{EB1675C0-3167-434D-B33F-1BA129E4A211}" type="pres">
      <dgm:prSet presAssocID="{620EBAC0-59B7-41E2-A921-B10EC9E21FD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F9D24BA-7B70-4904-9817-29E5831E260C}" type="pres">
      <dgm:prSet presAssocID="{620EBAC0-59B7-41E2-A921-B10EC9E21FD1}" presName="Parent" presStyleLbl="revTx" presStyleIdx="1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269AF4-6358-4F11-972F-636B6A7F6A40}" type="pres">
      <dgm:prSet presAssocID="{DE6FBC3B-1463-44A1-80D2-2487E61ED8F2}" presName="sibTrans" presStyleCnt="0"/>
      <dgm:spPr/>
    </dgm:pt>
    <dgm:pt modelId="{E15505E7-0301-4F04-A1CA-82AE0AC24CF4}" type="pres">
      <dgm:prSet presAssocID="{C6DE809D-0013-490B-B892-5FA065EA87C6}" presName="composite" presStyleCnt="0">
        <dgm:presLayoutVars>
          <dgm:chMax val="1"/>
          <dgm:chPref val="1"/>
        </dgm:presLayoutVars>
      </dgm:prSet>
      <dgm:spPr/>
    </dgm:pt>
    <dgm:pt modelId="{4E66C2CF-24D6-4504-9B93-0B108F4CA287}" type="pres">
      <dgm:prSet presAssocID="{C6DE809D-0013-490B-B892-5FA065EA87C6}" presName="Accent" presStyleLbl="trAlignAcc1" presStyleIdx="2" presStyleCnt="21">
        <dgm:presLayoutVars>
          <dgm:chMax val="0"/>
          <dgm:chPref val="0"/>
        </dgm:presLayoutVars>
      </dgm:prSet>
      <dgm:spPr/>
    </dgm:pt>
    <dgm:pt modelId="{E00DB9CC-9D3F-4C1A-8C66-10B435F0A50E}" type="pres">
      <dgm:prSet presAssocID="{C6DE809D-0013-490B-B892-5FA065EA87C6}" presName="Image" presStyleLbl="alignImgPlace1" presStyleIdx="2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625" t="-6716" r="-354729" b="-16683"/>
          </a:stretch>
        </a:blipFill>
      </dgm:spPr>
    </dgm:pt>
    <dgm:pt modelId="{AA0C6BB1-3A8C-45F1-81AB-84663B374420}" type="pres">
      <dgm:prSet presAssocID="{C6DE809D-0013-490B-B892-5FA065EA87C6}" presName="ChildComposite" presStyleCnt="0"/>
      <dgm:spPr/>
    </dgm:pt>
    <dgm:pt modelId="{6C379DC2-2519-4B24-9B3A-6512765A372B}" type="pres">
      <dgm:prSet presAssocID="{C6DE809D-0013-490B-B892-5FA065EA87C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BE0B991-0900-4638-9531-EB306D9AEE7C}" type="pres">
      <dgm:prSet presAssocID="{C6DE809D-0013-490B-B892-5FA065EA87C6}" presName="Parent" presStyleLbl="revTx" presStyleIdx="2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12B878-1CDD-4A96-B104-64375BCEF056}" type="pres">
      <dgm:prSet presAssocID="{7538845B-1B2E-49A2-B091-3763F5302A07}" presName="sibTrans" presStyleCnt="0"/>
      <dgm:spPr/>
    </dgm:pt>
    <dgm:pt modelId="{FECB54B8-553F-4E9A-9E8B-B78D5FF41FD2}" type="pres">
      <dgm:prSet presAssocID="{51A35263-1AED-4A18-9C52-924018597A70}" presName="composite" presStyleCnt="0">
        <dgm:presLayoutVars>
          <dgm:chMax val="1"/>
          <dgm:chPref val="1"/>
        </dgm:presLayoutVars>
      </dgm:prSet>
      <dgm:spPr/>
    </dgm:pt>
    <dgm:pt modelId="{23477605-C1DE-4656-9DCC-51EB0C8D3291}" type="pres">
      <dgm:prSet presAssocID="{51A35263-1AED-4A18-9C52-924018597A70}" presName="Accent" presStyleLbl="trAlignAcc1" presStyleIdx="3" presStyleCnt="21">
        <dgm:presLayoutVars>
          <dgm:chMax val="0"/>
          <dgm:chPref val="0"/>
        </dgm:presLayoutVars>
      </dgm:prSet>
      <dgm:spPr/>
    </dgm:pt>
    <dgm:pt modelId="{36B73750-4688-4AF9-B266-FB04C5C1D5FB}" type="pres">
      <dgm:prSet presAssocID="{51A35263-1AED-4A18-9C52-924018597A70}" presName="Image" presStyleLbl="alignImgPlace1" presStyleIdx="3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147" t="-9916" r="-313529" b="-20848"/>
          </a:stretch>
        </a:blipFill>
      </dgm:spPr>
    </dgm:pt>
    <dgm:pt modelId="{D0FB980E-11E2-4CA8-9C52-C6F396706BC2}" type="pres">
      <dgm:prSet presAssocID="{51A35263-1AED-4A18-9C52-924018597A70}" presName="ChildComposite" presStyleCnt="0"/>
      <dgm:spPr/>
    </dgm:pt>
    <dgm:pt modelId="{66DC997B-9C2F-4D35-8ADF-2A72A4C3D870}" type="pres">
      <dgm:prSet presAssocID="{51A35263-1AED-4A18-9C52-924018597A70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549400A6-B737-41D0-B408-228FB6D6E81F}" type="pres">
      <dgm:prSet presAssocID="{51A35263-1AED-4A18-9C52-924018597A70}" presName="Parent" presStyleLbl="revTx" presStyleIdx="3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F7844C-507F-441A-A49F-653CE6ED59EF}" type="pres">
      <dgm:prSet presAssocID="{D4A30621-0131-42E3-AE97-EACD5904D8AA}" presName="sibTrans" presStyleCnt="0"/>
      <dgm:spPr/>
    </dgm:pt>
    <dgm:pt modelId="{10245707-34D9-4290-9403-E38224D40729}" type="pres">
      <dgm:prSet presAssocID="{CE981FBB-7C23-4509-95E1-1D5721D3E1AC}" presName="composite" presStyleCnt="0">
        <dgm:presLayoutVars>
          <dgm:chMax val="1"/>
          <dgm:chPref val="1"/>
        </dgm:presLayoutVars>
      </dgm:prSet>
      <dgm:spPr/>
    </dgm:pt>
    <dgm:pt modelId="{E09355B6-2036-47A4-8FE8-99B051F64235}" type="pres">
      <dgm:prSet presAssocID="{CE981FBB-7C23-4509-95E1-1D5721D3E1AC}" presName="Accent" presStyleLbl="trAlignAcc1" presStyleIdx="4" presStyleCnt="21">
        <dgm:presLayoutVars>
          <dgm:chMax val="0"/>
          <dgm:chPref val="0"/>
        </dgm:presLayoutVars>
      </dgm:prSet>
      <dgm:spPr/>
    </dgm:pt>
    <dgm:pt modelId="{71731F5E-1B87-4D8F-A8B9-EEB571545903}" type="pres">
      <dgm:prSet presAssocID="{CE981FBB-7C23-4509-95E1-1D5721D3E1AC}" presName="Image" presStyleLbl="alignImgPlace1" presStyleIdx="4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1854" t="-1042" r="-191854" b="1042"/>
          </a:stretch>
        </a:blipFill>
      </dgm:spPr>
    </dgm:pt>
    <dgm:pt modelId="{00C46A8E-6788-4AA8-AE85-7D82C547B4B5}" type="pres">
      <dgm:prSet presAssocID="{CE981FBB-7C23-4509-95E1-1D5721D3E1AC}" presName="ChildComposite" presStyleCnt="0"/>
      <dgm:spPr/>
    </dgm:pt>
    <dgm:pt modelId="{81AFEF55-F11D-4551-81BA-CE9C10CD6857}" type="pres">
      <dgm:prSet presAssocID="{CE981FBB-7C23-4509-95E1-1D5721D3E1A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8C5D00C-3D0A-43FA-A91C-FCE54296EF39}" type="pres">
      <dgm:prSet presAssocID="{CE981FBB-7C23-4509-95E1-1D5721D3E1AC}" presName="Parent" presStyleLbl="revTx" presStyleIdx="4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3317A7-05EC-4B3A-B97F-C94362D40DFE}" type="pres">
      <dgm:prSet presAssocID="{87268F0E-A308-40BF-8B59-4E6545EC5AE5}" presName="sibTrans" presStyleCnt="0"/>
      <dgm:spPr/>
    </dgm:pt>
    <dgm:pt modelId="{0C440E82-7FF5-48CF-BEF3-A8D48017A16A}" type="pres">
      <dgm:prSet presAssocID="{81975687-FCEC-4858-A394-65B9B4B7001E}" presName="composite" presStyleCnt="0">
        <dgm:presLayoutVars>
          <dgm:chMax val="1"/>
          <dgm:chPref val="1"/>
        </dgm:presLayoutVars>
      </dgm:prSet>
      <dgm:spPr/>
    </dgm:pt>
    <dgm:pt modelId="{8666356C-AA70-47D9-B151-7C8E12D888F9}" type="pres">
      <dgm:prSet presAssocID="{81975687-FCEC-4858-A394-65B9B4B7001E}" presName="Accent" presStyleLbl="trAlignAcc1" presStyleIdx="5" presStyleCnt="21">
        <dgm:presLayoutVars>
          <dgm:chMax val="0"/>
          <dgm:chPref val="0"/>
        </dgm:presLayoutVars>
      </dgm:prSet>
      <dgm:spPr/>
    </dgm:pt>
    <dgm:pt modelId="{BCBCD843-E164-420C-8432-8F89C9E15601}" type="pres">
      <dgm:prSet presAssocID="{81975687-FCEC-4858-A394-65B9B4B7001E}" presName="Image" presStyleLbl="alignImgPlace1" presStyleIdx="5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6512" t="2085" r="-9488" b="-2085"/>
          </a:stretch>
        </a:blipFill>
      </dgm:spPr>
    </dgm:pt>
    <dgm:pt modelId="{63BD49BF-F16D-4A9C-81BE-8CC6C0026869}" type="pres">
      <dgm:prSet presAssocID="{81975687-FCEC-4858-A394-65B9B4B7001E}" presName="ChildComposite" presStyleCnt="0"/>
      <dgm:spPr/>
    </dgm:pt>
    <dgm:pt modelId="{82758D0F-76B5-4C73-8788-F602B18E6D1D}" type="pres">
      <dgm:prSet presAssocID="{81975687-FCEC-4858-A394-65B9B4B7001E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B974235-4FB3-4C76-A6A5-7917D325B519}" type="pres">
      <dgm:prSet presAssocID="{81975687-FCEC-4858-A394-65B9B4B7001E}" presName="Parent" presStyleLbl="revTx" presStyleIdx="5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0E361C-2791-4734-B65C-054FA35DDD31}" type="pres">
      <dgm:prSet presAssocID="{2AA18CA2-2B0C-4545-A363-8943D81F0E53}" presName="sibTrans" presStyleCnt="0"/>
      <dgm:spPr/>
    </dgm:pt>
    <dgm:pt modelId="{E10751EF-253A-4D20-969F-93B712BE54FF}" type="pres">
      <dgm:prSet presAssocID="{3ECDF0AF-8E1B-4AF7-81F3-145D526BBB04}" presName="composite" presStyleCnt="0">
        <dgm:presLayoutVars>
          <dgm:chMax val="1"/>
          <dgm:chPref val="1"/>
        </dgm:presLayoutVars>
      </dgm:prSet>
      <dgm:spPr/>
    </dgm:pt>
    <dgm:pt modelId="{B92D3F95-D7EA-45E1-9F21-63609846DB05}" type="pres">
      <dgm:prSet presAssocID="{3ECDF0AF-8E1B-4AF7-81F3-145D526BBB04}" presName="Accent" presStyleLbl="trAlignAcc1" presStyleIdx="6" presStyleCnt="21">
        <dgm:presLayoutVars>
          <dgm:chMax val="0"/>
          <dgm:chPref val="0"/>
        </dgm:presLayoutVars>
      </dgm:prSet>
      <dgm:spPr/>
    </dgm:pt>
    <dgm:pt modelId="{0318B8C8-643F-4199-8886-7F31375DC127}" type="pres">
      <dgm:prSet presAssocID="{3ECDF0AF-8E1B-4AF7-81F3-145D526BBB04}" presName="Image" presStyleLbl="alignImgPlace1" presStyleIdx="6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202" t="-29719" r="-242745" b="-26059"/>
          </a:stretch>
        </a:blipFill>
      </dgm:spPr>
    </dgm:pt>
    <dgm:pt modelId="{6E8C5271-D6A6-4455-A1A1-E363589807D8}" type="pres">
      <dgm:prSet presAssocID="{3ECDF0AF-8E1B-4AF7-81F3-145D526BBB04}" presName="ChildComposite" presStyleCnt="0"/>
      <dgm:spPr/>
    </dgm:pt>
    <dgm:pt modelId="{DEF47D21-03BE-43DF-8A70-D44CDB7020F1}" type="pres">
      <dgm:prSet presAssocID="{3ECDF0AF-8E1B-4AF7-81F3-145D526BBB04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F7ACF0E9-526D-4B33-B03B-74DFACA20F40}" type="pres">
      <dgm:prSet presAssocID="{3ECDF0AF-8E1B-4AF7-81F3-145D526BBB04}" presName="Parent" presStyleLbl="revTx" presStyleIdx="6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5A89AA-C2BF-47D8-9BC3-22158A905FFC}" type="pres">
      <dgm:prSet presAssocID="{43356E5E-BEFE-43C3-99CF-864F0519B0C2}" presName="sibTrans" presStyleCnt="0"/>
      <dgm:spPr/>
    </dgm:pt>
    <dgm:pt modelId="{F407F848-F9B8-4B21-906D-26FEB4F79295}" type="pres">
      <dgm:prSet presAssocID="{6E87EA09-E6CC-4FBB-8806-63C51C8F89CD}" presName="composite" presStyleCnt="0">
        <dgm:presLayoutVars>
          <dgm:chMax val="1"/>
          <dgm:chPref val="1"/>
        </dgm:presLayoutVars>
      </dgm:prSet>
      <dgm:spPr/>
    </dgm:pt>
    <dgm:pt modelId="{E29CE38F-A9A7-4747-84F1-683B750629FE}" type="pres">
      <dgm:prSet presAssocID="{6E87EA09-E6CC-4FBB-8806-63C51C8F89CD}" presName="Accent" presStyleLbl="trAlignAcc1" presStyleIdx="7" presStyleCnt="21">
        <dgm:presLayoutVars>
          <dgm:chMax val="0"/>
          <dgm:chPref val="0"/>
        </dgm:presLayoutVars>
      </dgm:prSet>
      <dgm:spPr/>
    </dgm:pt>
    <dgm:pt modelId="{17A007CA-9CB3-40E8-8FA2-D7F87620221E}" type="pres">
      <dgm:prSet presAssocID="{6E87EA09-E6CC-4FBB-8806-63C51C8F89CD}" presName="Image" presStyleLbl="alignImgPlace1" presStyleIdx="7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942" t="8341" r="-1696" b="14157"/>
          </a:stretch>
        </a:blipFill>
      </dgm:spPr>
    </dgm:pt>
    <dgm:pt modelId="{99B08010-5280-4117-BDE9-C2FAF88D4C22}" type="pres">
      <dgm:prSet presAssocID="{6E87EA09-E6CC-4FBB-8806-63C51C8F89CD}" presName="ChildComposite" presStyleCnt="0"/>
      <dgm:spPr/>
    </dgm:pt>
    <dgm:pt modelId="{F13BD694-4970-4C01-B35E-51D864547B00}" type="pres">
      <dgm:prSet presAssocID="{6E87EA09-E6CC-4FBB-8806-63C51C8F89CD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CF7E6C46-3EFE-4813-A4FB-47363CCE2F3A}" type="pres">
      <dgm:prSet presAssocID="{6E87EA09-E6CC-4FBB-8806-63C51C8F89CD}" presName="Parent" presStyleLbl="revTx" presStyleIdx="7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BCFED5-BB72-4AAC-9654-EAC38607925C}" type="pres">
      <dgm:prSet presAssocID="{D4765379-2B9D-4DDC-9942-AAB0822B085C}" presName="sibTrans" presStyleCnt="0"/>
      <dgm:spPr/>
    </dgm:pt>
    <dgm:pt modelId="{9B656AFC-1F93-422D-A23F-7B2DA874028C}" type="pres">
      <dgm:prSet presAssocID="{7CADE18C-06F6-4019-8AC7-4A5EABC91E93}" presName="composite" presStyleCnt="0">
        <dgm:presLayoutVars>
          <dgm:chMax val="1"/>
          <dgm:chPref val="1"/>
        </dgm:presLayoutVars>
      </dgm:prSet>
      <dgm:spPr/>
    </dgm:pt>
    <dgm:pt modelId="{3F334E4B-93FE-4592-B82A-0121FDD23E35}" type="pres">
      <dgm:prSet presAssocID="{7CADE18C-06F6-4019-8AC7-4A5EABC91E93}" presName="Accent" presStyleLbl="trAlignAcc1" presStyleIdx="8" presStyleCnt="21">
        <dgm:presLayoutVars>
          <dgm:chMax val="0"/>
          <dgm:chPref val="0"/>
        </dgm:presLayoutVars>
      </dgm:prSet>
      <dgm:spPr/>
    </dgm:pt>
    <dgm:pt modelId="{487F6395-BF67-4210-A476-02D9E706915F}" type="pres">
      <dgm:prSet presAssocID="{7CADE18C-06F6-4019-8AC7-4A5EABC91E93}" presName="Image" presStyleLbl="alignImgPlace1" presStyleIdx="8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340" t="-18397" r="-176624" b="-8339"/>
          </a:stretch>
        </a:blipFill>
      </dgm:spPr>
    </dgm:pt>
    <dgm:pt modelId="{293DAEEB-D7BE-48D3-AE6C-D077B863C325}" type="pres">
      <dgm:prSet presAssocID="{7CADE18C-06F6-4019-8AC7-4A5EABC91E93}" presName="ChildComposite" presStyleCnt="0"/>
      <dgm:spPr/>
    </dgm:pt>
    <dgm:pt modelId="{DF2232E1-B96D-4441-9CB9-48F6BBB99A07}" type="pres">
      <dgm:prSet presAssocID="{7CADE18C-06F6-4019-8AC7-4A5EABC91E93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0FF535FD-BCC7-4E9B-9315-1D829121EC92}" type="pres">
      <dgm:prSet presAssocID="{7CADE18C-06F6-4019-8AC7-4A5EABC91E93}" presName="Parent" presStyleLbl="revTx" presStyleIdx="8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FB821D-6D5F-408C-AAAC-628617E2387B}" type="pres">
      <dgm:prSet presAssocID="{BAFDE98F-A733-4C6B-8F6E-14C226E7B2A9}" presName="sibTrans" presStyleCnt="0"/>
      <dgm:spPr/>
    </dgm:pt>
    <dgm:pt modelId="{63A48278-91C2-43A2-9E29-4E4326348103}" type="pres">
      <dgm:prSet presAssocID="{91DBA3CC-B49E-412A-94B5-65AB6E1E5D2A}" presName="composite" presStyleCnt="0">
        <dgm:presLayoutVars>
          <dgm:chMax val="1"/>
          <dgm:chPref val="1"/>
        </dgm:presLayoutVars>
      </dgm:prSet>
      <dgm:spPr/>
    </dgm:pt>
    <dgm:pt modelId="{D35B346D-8279-4BD0-BA69-296366664A59}" type="pres">
      <dgm:prSet presAssocID="{91DBA3CC-B49E-412A-94B5-65AB6E1E5D2A}" presName="Accent" presStyleLbl="trAlignAcc1" presStyleIdx="9" presStyleCnt="21">
        <dgm:presLayoutVars>
          <dgm:chMax val="0"/>
          <dgm:chPref val="0"/>
        </dgm:presLayoutVars>
      </dgm:prSet>
      <dgm:spPr/>
    </dgm:pt>
    <dgm:pt modelId="{0E79ABF6-B3E7-49BF-A06A-AD6BDF2FC7D7}" type="pres">
      <dgm:prSet presAssocID="{91DBA3CC-B49E-412A-94B5-65AB6E1E5D2A}" presName="Image" presStyleLbl="alignImgPlace1" presStyleIdx="9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9087" t="17090" r="-54482" b="28149"/>
          </a:stretch>
        </a:blipFill>
      </dgm:spPr>
    </dgm:pt>
    <dgm:pt modelId="{ECC75234-8A57-494F-9FDB-431E1EAE63C9}" type="pres">
      <dgm:prSet presAssocID="{91DBA3CC-B49E-412A-94B5-65AB6E1E5D2A}" presName="ChildComposite" presStyleCnt="0"/>
      <dgm:spPr/>
    </dgm:pt>
    <dgm:pt modelId="{70EE7DEC-F96C-42AD-B18F-621989BC4E93}" type="pres">
      <dgm:prSet presAssocID="{91DBA3CC-B49E-412A-94B5-65AB6E1E5D2A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690DCCBA-1B10-41D1-8D3A-46371AA9DF7F}" type="pres">
      <dgm:prSet presAssocID="{91DBA3CC-B49E-412A-94B5-65AB6E1E5D2A}" presName="Parent" presStyleLbl="revTx" presStyleIdx="9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C7C04F-97EA-4721-9313-45AEB6778CD4}" type="pres">
      <dgm:prSet presAssocID="{EF34C222-CB1D-4DBD-B06F-ED6B4CDC11D5}" presName="sibTrans" presStyleCnt="0"/>
      <dgm:spPr/>
    </dgm:pt>
    <dgm:pt modelId="{2521D9EB-367A-4731-ADFB-D806EA6164D1}" type="pres">
      <dgm:prSet presAssocID="{029E1133-5FA6-4CBC-B8B3-2F0F89E48891}" presName="composite" presStyleCnt="0">
        <dgm:presLayoutVars>
          <dgm:chMax val="1"/>
          <dgm:chPref val="1"/>
        </dgm:presLayoutVars>
      </dgm:prSet>
      <dgm:spPr/>
    </dgm:pt>
    <dgm:pt modelId="{7B694CD3-76F2-4894-96DC-4A23C2442657}" type="pres">
      <dgm:prSet presAssocID="{029E1133-5FA6-4CBC-B8B3-2F0F89E48891}" presName="Accent" presStyleLbl="trAlignAcc1" presStyleIdx="10" presStyleCnt="21">
        <dgm:presLayoutVars>
          <dgm:chMax val="0"/>
          <dgm:chPref val="0"/>
        </dgm:presLayoutVars>
      </dgm:prSet>
      <dgm:spPr/>
    </dgm:pt>
    <dgm:pt modelId="{48871C0A-B5C4-4874-8465-E57CDEECBE98}" type="pres">
      <dgm:prSet presAssocID="{029E1133-5FA6-4CBC-B8B3-2F0F89E48891}" presName="Image" presStyleLbl="alignImgPlace1" presStyleIdx="10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316" t="4170" r="-128684" b="-4170"/>
          </a:stretch>
        </a:blipFill>
      </dgm:spPr>
    </dgm:pt>
    <dgm:pt modelId="{8A1FFD21-5A04-4080-B694-254EDDCCE11B}" type="pres">
      <dgm:prSet presAssocID="{029E1133-5FA6-4CBC-B8B3-2F0F89E48891}" presName="ChildComposite" presStyleCnt="0"/>
      <dgm:spPr/>
    </dgm:pt>
    <dgm:pt modelId="{A823C815-22D3-42DB-9942-336463203A76}" type="pres">
      <dgm:prSet presAssocID="{029E1133-5FA6-4CBC-B8B3-2F0F89E4889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F247408-BF7C-499D-B740-72D06296FA62}" type="pres">
      <dgm:prSet presAssocID="{029E1133-5FA6-4CBC-B8B3-2F0F89E48891}" presName="Parent" presStyleLbl="revTx" presStyleIdx="10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FD2856-145D-429F-8245-23FA62EC03B8}" type="pres">
      <dgm:prSet presAssocID="{E7590BF3-1CB0-4301-A72B-8B218EAA2683}" presName="sibTrans" presStyleCnt="0"/>
      <dgm:spPr/>
    </dgm:pt>
    <dgm:pt modelId="{DA982252-CD25-4D0F-B25C-C07765D8766E}" type="pres">
      <dgm:prSet presAssocID="{0225F2AE-0133-47FE-B6E4-BF311F5AB8FB}" presName="composite" presStyleCnt="0">
        <dgm:presLayoutVars>
          <dgm:chMax val="1"/>
          <dgm:chPref val="1"/>
        </dgm:presLayoutVars>
      </dgm:prSet>
      <dgm:spPr/>
    </dgm:pt>
    <dgm:pt modelId="{EB77284E-8728-4794-8359-360B3B7868E1}" type="pres">
      <dgm:prSet presAssocID="{0225F2AE-0133-47FE-B6E4-BF311F5AB8FB}" presName="Accent" presStyleLbl="trAlignAcc1" presStyleIdx="11" presStyleCnt="21">
        <dgm:presLayoutVars>
          <dgm:chMax val="0"/>
          <dgm:chPref val="0"/>
        </dgm:presLayoutVars>
      </dgm:prSet>
      <dgm:spPr/>
    </dgm:pt>
    <dgm:pt modelId="{17E17E1A-64EB-4219-B2BF-4A583E00539C}" type="pres">
      <dgm:prSet presAssocID="{0225F2AE-0133-47FE-B6E4-BF311F5AB8FB}" presName="Image" presStyleLbl="alignImgPlace1" presStyleIdx="11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428" t="-2692" r="-192756" b="-23974"/>
          </a:stretch>
        </a:blipFill>
      </dgm:spPr>
    </dgm:pt>
    <dgm:pt modelId="{AE80457E-34C3-4FCF-B54D-C8916F84D7FC}" type="pres">
      <dgm:prSet presAssocID="{0225F2AE-0133-47FE-B6E4-BF311F5AB8FB}" presName="ChildComposite" presStyleCnt="0"/>
      <dgm:spPr/>
    </dgm:pt>
    <dgm:pt modelId="{F6B62F1E-33E1-436A-BBCE-49CB5841DA43}" type="pres">
      <dgm:prSet presAssocID="{0225F2AE-0133-47FE-B6E4-BF311F5AB8FB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30E16923-1257-453E-A4C9-9A15AAD44DAC}" type="pres">
      <dgm:prSet presAssocID="{0225F2AE-0133-47FE-B6E4-BF311F5AB8FB}" presName="Parent" presStyleLbl="revTx" presStyleIdx="11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1B0777-0AD1-41AB-9D70-9B8714C4C9DC}" type="pres">
      <dgm:prSet presAssocID="{6260E6B7-699D-4AD8-A14F-C40DC899AD0C}" presName="sibTrans" presStyleCnt="0"/>
      <dgm:spPr/>
    </dgm:pt>
    <dgm:pt modelId="{BCAA289B-1C59-4D54-8012-E868572FC9F5}" type="pres">
      <dgm:prSet presAssocID="{7937053D-98B8-419C-A2E6-E19DE25C637C}" presName="composite" presStyleCnt="0">
        <dgm:presLayoutVars>
          <dgm:chMax val="1"/>
          <dgm:chPref val="1"/>
        </dgm:presLayoutVars>
      </dgm:prSet>
      <dgm:spPr/>
    </dgm:pt>
    <dgm:pt modelId="{0E48B1C8-C7FD-4BE0-AE93-F9C165BA3F62}" type="pres">
      <dgm:prSet presAssocID="{7937053D-98B8-419C-A2E6-E19DE25C637C}" presName="Accent" presStyleLbl="trAlignAcc1" presStyleIdx="12" presStyleCnt="21">
        <dgm:presLayoutVars>
          <dgm:chMax val="0"/>
          <dgm:chPref val="0"/>
        </dgm:presLayoutVars>
      </dgm:prSet>
      <dgm:spPr/>
    </dgm:pt>
    <dgm:pt modelId="{92BB1B72-D7B5-440F-947E-734C02AC5FB9}" type="pres">
      <dgm:prSet presAssocID="{7937053D-98B8-419C-A2E6-E19DE25C637C}" presName="Image" presStyleLbl="alignImgPlace1" presStyleIdx="12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18" t="-13184" r="-323700" b="-37526"/>
          </a:stretch>
        </a:blipFill>
      </dgm:spPr>
    </dgm:pt>
    <dgm:pt modelId="{3938347C-33B0-4886-A700-FCC0A02339D4}" type="pres">
      <dgm:prSet presAssocID="{7937053D-98B8-419C-A2E6-E19DE25C637C}" presName="ChildComposite" presStyleCnt="0"/>
      <dgm:spPr/>
    </dgm:pt>
    <dgm:pt modelId="{5A026101-BA6B-409A-ADB0-056A89F58364}" type="pres">
      <dgm:prSet presAssocID="{7937053D-98B8-419C-A2E6-E19DE25C637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A7548CF8-FFA9-4B03-AD55-E364D6771A2B}" type="pres">
      <dgm:prSet presAssocID="{7937053D-98B8-419C-A2E6-E19DE25C637C}" presName="Parent" presStyleLbl="revTx" presStyleIdx="12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F26407-1022-4CC9-ABC9-DC34B08EFEE5}" type="pres">
      <dgm:prSet presAssocID="{09B6BA2A-8DBA-41AA-B49B-B095F534ECCC}" presName="sibTrans" presStyleCnt="0"/>
      <dgm:spPr/>
    </dgm:pt>
    <dgm:pt modelId="{0F9B586A-7E77-4074-A4F7-A9787BD058E4}" type="pres">
      <dgm:prSet presAssocID="{156DA41E-A10A-4D85-AA7D-FD10CE4813E2}" presName="composite" presStyleCnt="0">
        <dgm:presLayoutVars>
          <dgm:chMax val="1"/>
          <dgm:chPref val="1"/>
        </dgm:presLayoutVars>
      </dgm:prSet>
      <dgm:spPr/>
    </dgm:pt>
    <dgm:pt modelId="{EB5C9382-ED62-4EBE-95C7-461A5199BF68}" type="pres">
      <dgm:prSet presAssocID="{156DA41E-A10A-4D85-AA7D-FD10CE4813E2}" presName="Accent" presStyleLbl="trAlignAcc1" presStyleIdx="13" presStyleCnt="21">
        <dgm:presLayoutVars>
          <dgm:chMax val="0"/>
          <dgm:chPref val="0"/>
        </dgm:presLayoutVars>
      </dgm:prSet>
      <dgm:spPr/>
    </dgm:pt>
    <dgm:pt modelId="{7824FC1D-2DE2-458A-91EF-1B618865ECCC}" type="pres">
      <dgm:prSet presAssocID="{156DA41E-A10A-4D85-AA7D-FD10CE4813E2}" presName="Image" presStyleLbl="alignImgPlace1" presStyleIdx="13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5633" t="31870" r="-54697" b="26064"/>
          </a:stretch>
        </a:blipFill>
      </dgm:spPr>
    </dgm:pt>
    <dgm:pt modelId="{9ED8AABD-8F90-4D29-B5D8-4B77A4B06A5C}" type="pres">
      <dgm:prSet presAssocID="{156DA41E-A10A-4D85-AA7D-FD10CE4813E2}" presName="ChildComposite" presStyleCnt="0"/>
      <dgm:spPr/>
    </dgm:pt>
    <dgm:pt modelId="{63195678-666D-448C-918B-ECD3B38B4395}" type="pres">
      <dgm:prSet presAssocID="{156DA41E-A10A-4D85-AA7D-FD10CE4813E2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514C6C1-D30A-469A-83E1-7E80331AE05B}" type="pres">
      <dgm:prSet presAssocID="{156DA41E-A10A-4D85-AA7D-FD10CE4813E2}" presName="Parent" presStyleLbl="revTx" presStyleIdx="13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E5A92B-E5A2-41E6-9FEF-0E8887100BE1}" type="pres">
      <dgm:prSet presAssocID="{78153BE7-7A7C-4CBE-B9D1-887B5C714A06}" presName="sibTrans" presStyleCnt="0"/>
      <dgm:spPr/>
    </dgm:pt>
    <dgm:pt modelId="{CEE7C92A-A82C-4EDA-BC08-3C15C076E51A}" type="pres">
      <dgm:prSet presAssocID="{E6548FB2-7B15-4496-89C3-FA273623313B}" presName="composite" presStyleCnt="0">
        <dgm:presLayoutVars>
          <dgm:chMax val="1"/>
          <dgm:chPref val="1"/>
        </dgm:presLayoutVars>
      </dgm:prSet>
      <dgm:spPr/>
    </dgm:pt>
    <dgm:pt modelId="{23B9DFF7-9E60-44B7-8E3C-90D5AFE04D8B}" type="pres">
      <dgm:prSet presAssocID="{E6548FB2-7B15-4496-89C3-FA273623313B}" presName="Accent" presStyleLbl="trAlignAcc1" presStyleIdx="14" presStyleCnt="21">
        <dgm:presLayoutVars>
          <dgm:chMax val="0"/>
          <dgm:chPref val="0"/>
        </dgm:presLayoutVars>
      </dgm:prSet>
      <dgm:spPr/>
    </dgm:pt>
    <dgm:pt modelId="{E5878F03-6120-417B-A628-597EEED6FC88}" type="pres">
      <dgm:prSet presAssocID="{E6548FB2-7B15-4496-89C3-FA273623313B}" presName="Image" presStyleLbl="alignImgPlace1" presStyleIdx="14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19" t="-1860" r="-364983" b="-10424"/>
          </a:stretch>
        </a:blipFill>
      </dgm:spPr>
    </dgm:pt>
    <dgm:pt modelId="{A858C2A4-E9E0-4250-94F0-A5218432C2A5}" type="pres">
      <dgm:prSet presAssocID="{E6548FB2-7B15-4496-89C3-FA273623313B}" presName="ChildComposite" presStyleCnt="0"/>
      <dgm:spPr/>
    </dgm:pt>
    <dgm:pt modelId="{E25DEC45-40AE-4F93-ACDC-8F10B0E9FC1B}" type="pres">
      <dgm:prSet presAssocID="{E6548FB2-7B15-4496-89C3-FA273623313B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5BACF2DF-6065-4B47-AEEA-7ED4747A7749}" type="pres">
      <dgm:prSet presAssocID="{E6548FB2-7B15-4496-89C3-FA273623313B}" presName="Parent" presStyleLbl="revTx" presStyleIdx="14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C5724C-0D67-483E-9B00-4D6AD31B711F}" type="pres">
      <dgm:prSet presAssocID="{E7DFABFE-1EC3-4FC2-B1EA-51BFC7587E93}" presName="sibTrans" presStyleCnt="0"/>
      <dgm:spPr/>
    </dgm:pt>
    <dgm:pt modelId="{D04D015C-B81B-4724-9A53-BECCC88933E0}" type="pres">
      <dgm:prSet presAssocID="{2B082F6C-FC85-4A14-9C74-C09031024C23}" presName="composite" presStyleCnt="0">
        <dgm:presLayoutVars>
          <dgm:chMax val="1"/>
          <dgm:chPref val="1"/>
        </dgm:presLayoutVars>
      </dgm:prSet>
      <dgm:spPr/>
    </dgm:pt>
    <dgm:pt modelId="{6F1E7424-48E9-4B5D-8109-ED4C0D4E8825}" type="pres">
      <dgm:prSet presAssocID="{2B082F6C-FC85-4A14-9C74-C09031024C23}" presName="Accent" presStyleLbl="trAlignAcc1" presStyleIdx="15" presStyleCnt="21">
        <dgm:presLayoutVars>
          <dgm:chMax val="0"/>
          <dgm:chPref val="0"/>
        </dgm:presLayoutVars>
      </dgm:prSet>
      <dgm:spPr/>
    </dgm:pt>
    <dgm:pt modelId="{98BE81CF-2BC6-4FFF-AF16-09365EEF9B7B}" type="pres">
      <dgm:prSet presAssocID="{2B082F6C-FC85-4A14-9C74-C09031024C23}" presName="Image" presStyleLbl="alignImgPlace1" presStyleIdx="15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2" t="-2085" r="-329738" b="2085"/>
          </a:stretch>
        </a:blipFill>
      </dgm:spPr>
    </dgm:pt>
    <dgm:pt modelId="{02646D5B-2C24-4740-93D8-6DEB4C31731F}" type="pres">
      <dgm:prSet presAssocID="{2B082F6C-FC85-4A14-9C74-C09031024C23}" presName="ChildComposite" presStyleCnt="0"/>
      <dgm:spPr/>
    </dgm:pt>
    <dgm:pt modelId="{D34353A8-6453-40FD-95AF-22A2A2CB830D}" type="pres">
      <dgm:prSet presAssocID="{2B082F6C-FC85-4A14-9C74-C09031024C23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A16101B7-7BC0-44DE-89D4-6D797EC6C110}" type="pres">
      <dgm:prSet presAssocID="{2B082F6C-FC85-4A14-9C74-C09031024C23}" presName="Parent" presStyleLbl="revTx" presStyleIdx="15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22C85B-3419-4466-A563-B4DB94DF3B13}" type="pres">
      <dgm:prSet presAssocID="{7D048FE3-F2D7-450D-B0E0-C4C07AE13599}" presName="sibTrans" presStyleCnt="0"/>
      <dgm:spPr/>
    </dgm:pt>
    <dgm:pt modelId="{7938112A-EDE4-47E1-A70E-84C2A664409E}" type="pres">
      <dgm:prSet presAssocID="{991BA2E3-D036-4DE4-9382-D769006ABD5F}" presName="composite" presStyleCnt="0">
        <dgm:presLayoutVars>
          <dgm:chMax val="1"/>
          <dgm:chPref val="1"/>
        </dgm:presLayoutVars>
      </dgm:prSet>
      <dgm:spPr/>
    </dgm:pt>
    <dgm:pt modelId="{5C860322-957F-48F9-BEB4-7D0FF592AB7C}" type="pres">
      <dgm:prSet presAssocID="{991BA2E3-D036-4DE4-9382-D769006ABD5F}" presName="Accent" presStyleLbl="trAlignAcc1" presStyleIdx="16" presStyleCnt="21">
        <dgm:presLayoutVars>
          <dgm:chMax val="0"/>
          <dgm:chPref val="0"/>
        </dgm:presLayoutVars>
      </dgm:prSet>
      <dgm:spPr/>
    </dgm:pt>
    <dgm:pt modelId="{06BA1981-580F-42FF-9D99-02D7736E06DA}" type="pres">
      <dgm:prSet presAssocID="{991BA2E3-D036-4DE4-9382-D769006ABD5F}" presName="Image" presStyleLbl="alignImgPlace1" presStyleIdx="16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87" t="15861" r="803" b="17719"/>
          </a:stretch>
        </a:blipFill>
      </dgm:spPr>
    </dgm:pt>
    <dgm:pt modelId="{1B1381E4-0F55-4046-B7AA-DE1AE5F22E86}" type="pres">
      <dgm:prSet presAssocID="{991BA2E3-D036-4DE4-9382-D769006ABD5F}" presName="ChildComposite" presStyleCnt="0"/>
      <dgm:spPr/>
    </dgm:pt>
    <dgm:pt modelId="{6B4A3287-E6C0-48F2-98DB-7499573FED0E}" type="pres">
      <dgm:prSet presAssocID="{991BA2E3-D036-4DE4-9382-D769006ABD5F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F9E3E44-59B6-49EF-BF58-092F331E8370}" type="pres">
      <dgm:prSet presAssocID="{991BA2E3-D036-4DE4-9382-D769006ABD5F}" presName="Parent" presStyleLbl="revTx" presStyleIdx="16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0AA3A7-5810-4891-9119-AF4BCE059074}" type="pres">
      <dgm:prSet presAssocID="{CFC534E7-1638-4D02-97DD-82BA16E93811}" presName="sibTrans" presStyleCnt="0"/>
      <dgm:spPr/>
    </dgm:pt>
    <dgm:pt modelId="{521D3592-0403-4C60-BD16-2CFABB154DD3}" type="pres">
      <dgm:prSet presAssocID="{01F355A7-BF2D-4679-A45C-83B4A5ED56D0}" presName="composite" presStyleCnt="0">
        <dgm:presLayoutVars>
          <dgm:chMax val="1"/>
          <dgm:chPref val="1"/>
        </dgm:presLayoutVars>
      </dgm:prSet>
      <dgm:spPr/>
    </dgm:pt>
    <dgm:pt modelId="{C8FDDD4D-E335-4728-9F3A-CF05A89A9260}" type="pres">
      <dgm:prSet presAssocID="{01F355A7-BF2D-4679-A45C-83B4A5ED56D0}" presName="Accent" presStyleLbl="trAlignAcc1" presStyleIdx="17" presStyleCnt="21">
        <dgm:presLayoutVars>
          <dgm:chMax val="0"/>
          <dgm:chPref val="0"/>
        </dgm:presLayoutVars>
      </dgm:prSet>
      <dgm:spPr/>
    </dgm:pt>
    <dgm:pt modelId="{1709E097-2DE9-4E04-BBD8-0474B4FF4F5C}" type="pres">
      <dgm:prSet presAssocID="{01F355A7-BF2D-4679-A45C-83B4A5ED56D0}" presName="Image" presStyleLbl="alignImgPlace1" presStyleIdx="17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15" t="28488" r="-5850" b="21890"/>
          </a:stretch>
        </a:blipFill>
      </dgm:spPr>
    </dgm:pt>
    <dgm:pt modelId="{A3932E06-4FEF-442B-991F-51B6F4E03DB6}" type="pres">
      <dgm:prSet presAssocID="{01F355A7-BF2D-4679-A45C-83B4A5ED56D0}" presName="ChildComposite" presStyleCnt="0"/>
      <dgm:spPr/>
    </dgm:pt>
    <dgm:pt modelId="{7727A9A4-B74F-43EE-8C6A-DE9BBA97AF84}" type="pres">
      <dgm:prSet presAssocID="{01F355A7-BF2D-4679-A45C-83B4A5ED56D0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319571E9-36AF-43FF-BCFE-D444E415EAE0}" type="pres">
      <dgm:prSet presAssocID="{01F355A7-BF2D-4679-A45C-83B4A5ED56D0}" presName="Parent" presStyleLbl="revTx" presStyleIdx="17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341193-1E00-4F71-B539-A549520DB092}" type="pres">
      <dgm:prSet presAssocID="{1B289EDD-D30A-4FD5-ABB8-8580A6D88FE3}" presName="sibTrans" presStyleCnt="0"/>
      <dgm:spPr/>
    </dgm:pt>
    <dgm:pt modelId="{84B0C591-AA05-4BD5-BF13-934AACC91029}" type="pres">
      <dgm:prSet presAssocID="{27E39A41-7DA4-46E4-BDB1-41D50AE0DCA4}" presName="composite" presStyleCnt="0">
        <dgm:presLayoutVars>
          <dgm:chMax val="1"/>
          <dgm:chPref val="1"/>
        </dgm:presLayoutVars>
      </dgm:prSet>
      <dgm:spPr/>
    </dgm:pt>
    <dgm:pt modelId="{AF0FA9D9-3EEB-49D0-A55E-F2ECD6A456BB}" type="pres">
      <dgm:prSet presAssocID="{27E39A41-7DA4-46E4-BDB1-41D50AE0DCA4}" presName="Accent" presStyleLbl="trAlignAcc1" presStyleIdx="18" presStyleCnt="21">
        <dgm:presLayoutVars>
          <dgm:chMax val="0"/>
          <dgm:chPref val="0"/>
        </dgm:presLayoutVars>
      </dgm:prSet>
      <dgm:spPr/>
    </dgm:pt>
    <dgm:pt modelId="{7BECB64C-BF0F-4388-B6F3-500A4600806E}" type="pres">
      <dgm:prSet presAssocID="{27E39A41-7DA4-46E4-BDB1-41D50AE0DCA4}" presName="Image" presStyleLbl="alignImgPlace1" presStyleIdx="18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7" t="7292" r="1170" b="10135"/>
          </a:stretch>
        </a:blipFill>
      </dgm:spPr>
    </dgm:pt>
    <dgm:pt modelId="{A4F9AA17-3D7E-4375-B7BC-173172DF76DC}" type="pres">
      <dgm:prSet presAssocID="{27E39A41-7DA4-46E4-BDB1-41D50AE0DCA4}" presName="ChildComposite" presStyleCnt="0"/>
      <dgm:spPr/>
    </dgm:pt>
    <dgm:pt modelId="{58F39617-3691-40A8-94A7-755A555FBD20}" type="pres">
      <dgm:prSet presAssocID="{27E39A41-7DA4-46E4-BDB1-41D50AE0DCA4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CF396F1-3D01-45BB-9410-71CA57DB3908}" type="pres">
      <dgm:prSet presAssocID="{27E39A41-7DA4-46E4-BDB1-41D50AE0DCA4}" presName="Parent" presStyleLbl="revTx" presStyleIdx="18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BA76D8-7766-4AB7-A7C4-3366C754347A}" type="pres">
      <dgm:prSet presAssocID="{55CA4335-F463-4A21-AE0C-6ACD208BEAA7}" presName="sibTrans" presStyleCnt="0"/>
      <dgm:spPr/>
    </dgm:pt>
    <dgm:pt modelId="{2F8208DE-6DDB-49E0-8EE9-6440E39412AB}" type="pres">
      <dgm:prSet presAssocID="{94EB4663-F31B-4231-AB57-D7A30EA22033}" presName="composite" presStyleCnt="0">
        <dgm:presLayoutVars>
          <dgm:chMax val="1"/>
          <dgm:chPref val="1"/>
        </dgm:presLayoutVars>
      </dgm:prSet>
      <dgm:spPr/>
    </dgm:pt>
    <dgm:pt modelId="{FB6B2885-39E6-4145-AFE2-86C6A920DE93}" type="pres">
      <dgm:prSet presAssocID="{94EB4663-F31B-4231-AB57-D7A30EA22033}" presName="Accent" presStyleLbl="trAlignAcc1" presStyleIdx="19" presStyleCnt="21">
        <dgm:presLayoutVars>
          <dgm:chMax val="0"/>
          <dgm:chPref val="0"/>
        </dgm:presLayoutVars>
      </dgm:prSet>
      <dgm:spPr/>
    </dgm:pt>
    <dgm:pt modelId="{811C7EF6-1385-4977-BE55-EDC9CE8E7848}" type="pres">
      <dgm:prSet presAssocID="{94EB4663-F31B-4231-AB57-D7A30EA22033}" presName="Image" presStyleLbl="alignImgPlace1" presStyleIdx="19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7964" t="-20623" r="-429598" b="-4171"/>
          </a:stretch>
        </a:blipFill>
      </dgm:spPr>
    </dgm:pt>
    <dgm:pt modelId="{7B4B2119-2D98-41FE-8534-F69CC6D3E956}" type="pres">
      <dgm:prSet presAssocID="{94EB4663-F31B-4231-AB57-D7A30EA22033}" presName="ChildComposite" presStyleCnt="0"/>
      <dgm:spPr/>
    </dgm:pt>
    <dgm:pt modelId="{BAB6D131-024C-41B4-9F71-356699436204}" type="pres">
      <dgm:prSet presAssocID="{94EB4663-F31B-4231-AB57-D7A30EA22033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9555068-DF71-4B2D-B8AD-88D1BFD78055}" type="pres">
      <dgm:prSet presAssocID="{94EB4663-F31B-4231-AB57-D7A30EA22033}" presName="Parent" presStyleLbl="revTx" presStyleIdx="19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CD261E-E370-4AF8-8CD5-4D1FC296FA64}" type="pres">
      <dgm:prSet presAssocID="{71DCCADF-9A10-4528-89AF-5104E94697DA}" presName="sibTrans" presStyleCnt="0"/>
      <dgm:spPr/>
    </dgm:pt>
    <dgm:pt modelId="{8B5C850A-5450-42A3-8D2E-E48178AA85D9}" type="pres">
      <dgm:prSet presAssocID="{D700CD74-5458-40D0-9391-305AE3623DFD}" presName="composite" presStyleCnt="0">
        <dgm:presLayoutVars>
          <dgm:chMax val="1"/>
          <dgm:chPref val="1"/>
        </dgm:presLayoutVars>
      </dgm:prSet>
      <dgm:spPr/>
    </dgm:pt>
    <dgm:pt modelId="{764B742F-DE41-4D6E-83BE-5C6664407C74}" type="pres">
      <dgm:prSet presAssocID="{D700CD74-5458-40D0-9391-305AE3623DFD}" presName="Accent" presStyleLbl="trAlignAcc1" presStyleIdx="20" presStyleCnt="21">
        <dgm:presLayoutVars>
          <dgm:chMax val="0"/>
          <dgm:chPref val="0"/>
        </dgm:presLayoutVars>
      </dgm:prSet>
      <dgm:spPr/>
    </dgm:pt>
    <dgm:pt modelId="{78E3EA61-147D-4074-A12C-550F04247C25}" type="pres">
      <dgm:prSet presAssocID="{D700CD74-5458-40D0-9391-305AE3623DFD}" presName="Image" presStyleLbl="alignImgPlace1" presStyleIdx="20" presStyleCnt="21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21"/>
          <a:srcRect/>
          <a:stretch>
            <a:fillRect l="2500" t="-12006" r="-664578" b="-9130"/>
          </a:stretch>
        </a:blipFill>
      </dgm:spPr>
    </dgm:pt>
    <dgm:pt modelId="{02D021B8-4552-4B47-9FFA-E7532A1BA260}" type="pres">
      <dgm:prSet presAssocID="{D700CD74-5458-40D0-9391-305AE3623DFD}" presName="ChildComposite" presStyleCnt="0"/>
      <dgm:spPr/>
    </dgm:pt>
    <dgm:pt modelId="{A9606739-E1E5-4929-8B10-AA753F1BE88C}" type="pres">
      <dgm:prSet presAssocID="{D700CD74-5458-40D0-9391-305AE3623DFD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633138F-2027-4E01-9DB1-695A4D6D8877}" type="pres">
      <dgm:prSet presAssocID="{D700CD74-5458-40D0-9391-305AE3623DFD}" presName="Parent" presStyleLbl="revTx" presStyleIdx="20" presStyleCnt="2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688042-7755-4D8A-88AB-EBF07B495B90}" type="presOf" srcId="{7CADE18C-06F6-4019-8AC7-4A5EABC91E93}" destId="{0FF535FD-BCC7-4E9B-9315-1D829121EC92}" srcOrd="0" destOrd="0" presId="urn:microsoft.com/office/officeart/2008/layout/CaptionedPictures"/>
    <dgm:cxn modelId="{884EC460-C7DF-4C6D-9D51-EEDE1082ADFC}" srcId="{11B32ACB-CF53-4CD8-BC9D-737860403CC0}" destId="{7CADE18C-06F6-4019-8AC7-4A5EABC91E93}" srcOrd="8" destOrd="0" parTransId="{2DC1F190-1CEA-49EC-BB6B-1A5826BBE872}" sibTransId="{BAFDE98F-A733-4C6B-8F6E-14C226E7B2A9}"/>
    <dgm:cxn modelId="{ACC707EF-A79B-4D95-B9EA-4FD305F4AAE4}" type="presOf" srcId="{11B32ACB-CF53-4CD8-BC9D-737860403CC0}" destId="{A9AF4991-9634-400E-A1EA-893C2DE0AC3E}" srcOrd="0" destOrd="0" presId="urn:microsoft.com/office/officeart/2008/layout/CaptionedPictures"/>
    <dgm:cxn modelId="{BEA72C1F-3CFD-4B12-97CB-F1877ECBE03F}" type="presOf" srcId="{2B082F6C-FC85-4A14-9C74-C09031024C23}" destId="{A16101B7-7BC0-44DE-89D4-6D797EC6C110}" srcOrd="0" destOrd="0" presId="urn:microsoft.com/office/officeart/2008/layout/CaptionedPictures"/>
    <dgm:cxn modelId="{7525BF52-8E32-4548-9BFA-92A0CCC139F9}" type="presOf" srcId="{3ECDF0AF-8E1B-4AF7-81F3-145D526BBB04}" destId="{F7ACF0E9-526D-4B33-B03B-74DFACA20F40}" srcOrd="0" destOrd="0" presId="urn:microsoft.com/office/officeart/2008/layout/CaptionedPictures"/>
    <dgm:cxn modelId="{E832EBCA-C184-436E-B15B-AF1633EEC623}" type="presOf" srcId="{E6548FB2-7B15-4496-89C3-FA273623313B}" destId="{5BACF2DF-6065-4B47-AEEA-7ED4747A7749}" srcOrd="0" destOrd="0" presId="urn:microsoft.com/office/officeart/2008/layout/CaptionedPictures"/>
    <dgm:cxn modelId="{A5B149CB-224D-44A4-9ECC-D1A0C3D5296F}" srcId="{11B32ACB-CF53-4CD8-BC9D-737860403CC0}" destId="{D700CD74-5458-40D0-9391-305AE3623DFD}" srcOrd="20" destOrd="0" parTransId="{9A457E03-28D5-4BB6-9C59-1FBDAD4843A1}" sibTransId="{3C090A3B-50F1-4D3D-938E-05A6825B5C2D}"/>
    <dgm:cxn modelId="{23998351-7428-4861-8C9E-F24FF2704CC2}" srcId="{11B32ACB-CF53-4CD8-BC9D-737860403CC0}" destId="{94EB4663-F31B-4231-AB57-D7A30EA22033}" srcOrd="19" destOrd="0" parTransId="{84910DA7-1DCF-4C65-AB38-73653D051836}" sibTransId="{71DCCADF-9A10-4528-89AF-5104E94697DA}"/>
    <dgm:cxn modelId="{22D4C3D4-49F2-46A9-B8EA-C622BD8F8E54}" type="presOf" srcId="{C6DE809D-0013-490B-B892-5FA065EA87C6}" destId="{1BE0B991-0900-4638-9531-EB306D9AEE7C}" srcOrd="0" destOrd="0" presId="urn:microsoft.com/office/officeart/2008/layout/CaptionedPictures"/>
    <dgm:cxn modelId="{D31A1509-3807-4500-AFE3-6E5662CFE88B}" srcId="{11B32ACB-CF53-4CD8-BC9D-737860403CC0}" destId="{620EBAC0-59B7-41E2-A921-B10EC9E21FD1}" srcOrd="1" destOrd="0" parTransId="{69EC3541-C1EA-4116-A5B3-579395FE92E7}" sibTransId="{DE6FBC3B-1463-44A1-80D2-2487E61ED8F2}"/>
    <dgm:cxn modelId="{97703035-DE7D-4A22-8C7D-CD07305E8555}" srcId="{11B32ACB-CF53-4CD8-BC9D-737860403CC0}" destId="{E6548FB2-7B15-4496-89C3-FA273623313B}" srcOrd="14" destOrd="0" parTransId="{F6A09986-6C08-4081-B1FD-C2186E1750E5}" sibTransId="{E7DFABFE-1EC3-4FC2-B1EA-51BFC7587E93}"/>
    <dgm:cxn modelId="{7DB9BB20-CB57-46F2-B478-A0BF471B54F7}" srcId="{11B32ACB-CF53-4CD8-BC9D-737860403CC0}" destId="{51A35263-1AED-4A18-9C52-924018597A70}" srcOrd="3" destOrd="0" parTransId="{E5DC71F4-A426-4DF8-82F7-2F569C7B0835}" sibTransId="{D4A30621-0131-42E3-AE97-EACD5904D8AA}"/>
    <dgm:cxn modelId="{92BB72DD-D481-4E7C-AAC6-E718E58D40D7}" type="presOf" srcId="{029E1133-5FA6-4CBC-B8B3-2F0F89E48891}" destId="{4F247408-BF7C-499D-B740-72D06296FA62}" srcOrd="0" destOrd="0" presId="urn:microsoft.com/office/officeart/2008/layout/CaptionedPictures"/>
    <dgm:cxn modelId="{A76800DE-C1AD-4561-ACAD-5ED707303C0C}" type="presOf" srcId="{7937053D-98B8-419C-A2E6-E19DE25C637C}" destId="{A7548CF8-FFA9-4B03-AD55-E364D6771A2B}" srcOrd="0" destOrd="0" presId="urn:microsoft.com/office/officeart/2008/layout/CaptionedPictures"/>
    <dgm:cxn modelId="{6B88422D-DDDE-44AC-A3F0-DC1A2CE95FFA}" srcId="{11B32ACB-CF53-4CD8-BC9D-737860403CC0}" destId="{01F355A7-BF2D-4679-A45C-83B4A5ED56D0}" srcOrd="17" destOrd="0" parTransId="{F755CB78-9737-45A2-9777-1866C1302280}" sibTransId="{1B289EDD-D30A-4FD5-ABB8-8580A6D88FE3}"/>
    <dgm:cxn modelId="{8BEEAE3D-5560-4EB2-81A0-10CB2B5CCEDD}" srcId="{11B32ACB-CF53-4CD8-BC9D-737860403CC0}" destId="{CE981FBB-7C23-4509-95E1-1D5721D3E1AC}" srcOrd="4" destOrd="0" parTransId="{1813F3D2-F320-464A-880A-36F930F8040F}" sibTransId="{87268F0E-A308-40BF-8B59-4E6545EC5AE5}"/>
    <dgm:cxn modelId="{9451A799-2FD4-4157-8A53-E4233DA9EE19}" type="presOf" srcId="{203B3E70-256E-49B8-A5F5-9EAB4B4B3D5B}" destId="{0EB8CA8D-C4E3-4C76-891E-5236DFD5DFA7}" srcOrd="0" destOrd="0" presId="urn:microsoft.com/office/officeart/2008/layout/CaptionedPictures"/>
    <dgm:cxn modelId="{61E09A13-2961-46F3-B3E9-1BED322FF17F}" srcId="{11B32ACB-CF53-4CD8-BC9D-737860403CC0}" destId="{81975687-FCEC-4858-A394-65B9B4B7001E}" srcOrd="5" destOrd="0" parTransId="{1D64D408-791C-4F35-AE3F-5E0704F994F9}" sibTransId="{2AA18CA2-2B0C-4545-A363-8943D81F0E53}"/>
    <dgm:cxn modelId="{F5DAEE58-6138-4D5F-BCD5-7824B53D28E4}" srcId="{11B32ACB-CF53-4CD8-BC9D-737860403CC0}" destId="{3ECDF0AF-8E1B-4AF7-81F3-145D526BBB04}" srcOrd="6" destOrd="0" parTransId="{653F4248-E08A-4D70-B2EA-0887D85CFD19}" sibTransId="{43356E5E-BEFE-43C3-99CF-864F0519B0C2}"/>
    <dgm:cxn modelId="{68AF950C-2933-49F4-8358-91A75635F819}" srcId="{11B32ACB-CF53-4CD8-BC9D-737860403CC0}" destId="{91DBA3CC-B49E-412A-94B5-65AB6E1E5D2A}" srcOrd="9" destOrd="0" parTransId="{7AADF1F4-6FEA-4790-8A45-0BF37C130BCE}" sibTransId="{EF34C222-CB1D-4DBD-B06F-ED6B4CDC11D5}"/>
    <dgm:cxn modelId="{CD986EAA-A458-4590-B00E-13F2FBBBAF4D}" type="presOf" srcId="{81975687-FCEC-4858-A394-65B9B4B7001E}" destId="{BB974235-4FB3-4C76-A6A5-7917D325B519}" srcOrd="0" destOrd="0" presId="urn:microsoft.com/office/officeart/2008/layout/CaptionedPictures"/>
    <dgm:cxn modelId="{64244549-409D-4A97-8FF4-A631D66E8573}" type="presOf" srcId="{CE981FBB-7C23-4509-95E1-1D5721D3E1AC}" destId="{18C5D00C-3D0A-43FA-A91C-FCE54296EF39}" srcOrd="0" destOrd="0" presId="urn:microsoft.com/office/officeart/2008/layout/CaptionedPictures"/>
    <dgm:cxn modelId="{FC4FAE8D-3B6A-4FF9-ABA0-213123947DD4}" type="presOf" srcId="{620EBAC0-59B7-41E2-A921-B10EC9E21FD1}" destId="{BF9D24BA-7B70-4904-9817-29E5831E260C}" srcOrd="0" destOrd="0" presId="urn:microsoft.com/office/officeart/2008/layout/CaptionedPictures"/>
    <dgm:cxn modelId="{15758FCA-7E2A-4301-AE07-F14A78ECE956}" type="presOf" srcId="{51A35263-1AED-4A18-9C52-924018597A70}" destId="{549400A6-B737-41D0-B408-228FB6D6E81F}" srcOrd="0" destOrd="0" presId="urn:microsoft.com/office/officeart/2008/layout/CaptionedPictures"/>
    <dgm:cxn modelId="{F925351F-0E19-4E00-85AE-50EB2EC58863}" type="presOf" srcId="{91DBA3CC-B49E-412A-94B5-65AB6E1E5D2A}" destId="{690DCCBA-1B10-41D1-8D3A-46371AA9DF7F}" srcOrd="0" destOrd="0" presId="urn:microsoft.com/office/officeart/2008/layout/CaptionedPictures"/>
    <dgm:cxn modelId="{047DCD3C-52D2-4E0F-866E-36ECCEB36021}" srcId="{11B32ACB-CF53-4CD8-BC9D-737860403CC0}" destId="{203B3E70-256E-49B8-A5F5-9EAB4B4B3D5B}" srcOrd="0" destOrd="0" parTransId="{CA672DE2-B5AB-4D60-8B60-D9E8B2C6DC95}" sibTransId="{9E490CC1-CD25-45B5-AB92-2CC83FD4518A}"/>
    <dgm:cxn modelId="{A89C7DA4-56A4-4431-809C-8716C5C27CF4}" type="presOf" srcId="{01F355A7-BF2D-4679-A45C-83B4A5ED56D0}" destId="{319571E9-36AF-43FF-BCFE-D444E415EAE0}" srcOrd="0" destOrd="0" presId="urn:microsoft.com/office/officeart/2008/layout/CaptionedPictures"/>
    <dgm:cxn modelId="{8FA8312F-AC07-4C62-9A70-086A96852326}" type="presOf" srcId="{156DA41E-A10A-4D85-AA7D-FD10CE4813E2}" destId="{B514C6C1-D30A-469A-83E1-7E80331AE05B}" srcOrd="0" destOrd="0" presId="urn:microsoft.com/office/officeart/2008/layout/CaptionedPictures"/>
    <dgm:cxn modelId="{78EA4725-3872-457C-BAC3-948A11B72553}" type="presOf" srcId="{0225F2AE-0133-47FE-B6E4-BF311F5AB8FB}" destId="{30E16923-1257-453E-A4C9-9A15AAD44DAC}" srcOrd="0" destOrd="0" presId="urn:microsoft.com/office/officeart/2008/layout/CaptionedPictures"/>
    <dgm:cxn modelId="{969104FD-3D51-402A-BEBB-2A80966807F3}" srcId="{11B32ACB-CF53-4CD8-BC9D-737860403CC0}" destId="{156DA41E-A10A-4D85-AA7D-FD10CE4813E2}" srcOrd="13" destOrd="0" parTransId="{1746F4BC-DE7A-4A47-A9D6-4032EEFA1086}" sibTransId="{78153BE7-7A7C-4CBE-B9D1-887B5C714A06}"/>
    <dgm:cxn modelId="{F6BBD8EE-AE9A-4E27-B813-5236EFEC9E99}" srcId="{11B32ACB-CF53-4CD8-BC9D-737860403CC0}" destId="{6E87EA09-E6CC-4FBB-8806-63C51C8F89CD}" srcOrd="7" destOrd="0" parTransId="{E1C37CA0-1FE6-4400-9081-1BF344365275}" sibTransId="{D4765379-2B9D-4DDC-9942-AAB0822B085C}"/>
    <dgm:cxn modelId="{5B972DBB-51AD-4192-B0EB-9C82CEEFE15E}" srcId="{11B32ACB-CF53-4CD8-BC9D-737860403CC0}" destId="{991BA2E3-D036-4DE4-9382-D769006ABD5F}" srcOrd="16" destOrd="0" parTransId="{556C2B88-00B1-438D-827A-C2FEBCFD0847}" sibTransId="{CFC534E7-1638-4D02-97DD-82BA16E93811}"/>
    <dgm:cxn modelId="{A9DAF1AC-2FFE-4ED7-9B33-6913A44FF376}" srcId="{11B32ACB-CF53-4CD8-BC9D-737860403CC0}" destId="{029E1133-5FA6-4CBC-B8B3-2F0F89E48891}" srcOrd="10" destOrd="0" parTransId="{2EBDADDC-A886-46BB-AB82-B95A0A87F60C}" sibTransId="{E7590BF3-1CB0-4301-A72B-8B218EAA2683}"/>
    <dgm:cxn modelId="{8C210D53-D3B6-408B-AEB8-4A36F84F16AD}" type="presOf" srcId="{6E87EA09-E6CC-4FBB-8806-63C51C8F89CD}" destId="{CF7E6C46-3EFE-4813-A4FB-47363CCE2F3A}" srcOrd="0" destOrd="0" presId="urn:microsoft.com/office/officeart/2008/layout/CaptionedPictures"/>
    <dgm:cxn modelId="{2BCA1149-794D-48E7-B8CD-59AC5E1E4BAD}" srcId="{11B32ACB-CF53-4CD8-BC9D-737860403CC0}" destId="{7937053D-98B8-419C-A2E6-E19DE25C637C}" srcOrd="12" destOrd="0" parTransId="{96610471-FB0D-46EA-AA97-8A6D6198175F}" sibTransId="{09B6BA2A-8DBA-41AA-B49B-B095F534ECCC}"/>
    <dgm:cxn modelId="{2B370E94-E0D8-4C9E-A48B-624E3AB49E71}" type="presOf" srcId="{991BA2E3-D036-4DE4-9382-D769006ABD5F}" destId="{8F9E3E44-59B6-49EF-BF58-092F331E8370}" srcOrd="0" destOrd="0" presId="urn:microsoft.com/office/officeart/2008/layout/CaptionedPictures"/>
    <dgm:cxn modelId="{13771E5E-7755-406F-893C-429098E0FBBB}" srcId="{11B32ACB-CF53-4CD8-BC9D-737860403CC0}" destId="{0225F2AE-0133-47FE-B6E4-BF311F5AB8FB}" srcOrd="11" destOrd="0" parTransId="{3524B57B-94D7-48D4-82C1-7E0B9ECFCF3D}" sibTransId="{6260E6B7-699D-4AD8-A14F-C40DC899AD0C}"/>
    <dgm:cxn modelId="{7449905A-3E35-4679-95B9-015D2A9AB859}" type="presOf" srcId="{27E39A41-7DA4-46E4-BDB1-41D50AE0DCA4}" destId="{1CF396F1-3D01-45BB-9410-71CA57DB3908}" srcOrd="0" destOrd="0" presId="urn:microsoft.com/office/officeart/2008/layout/CaptionedPictures"/>
    <dgm:cxn modelId="{EB3A8A66-8EC0-43AB-AEE4-5CBDC8239D53}" srcId="{11B32ACB-CF53-4CD8-BC9D-737860403CC0}" destId="{27E39A41-7DA4-46E4-BDB1-41D50AE0DCA4}" srcOrd="18" destOrd="0" parTransId="{31695284-19DD-4351-96C0-241424F20E28}" sibTransId="{55CA4335-F463-4A21-AE0C-6ACD208BEAA7}"/>
    <dgm:cxn modelId="{AB520303-8C05-4CE3-8351-F815E6F865CA}" srcId="{11B32ACB-CF53-4CD8-BC9D-737860403CC0}" destId="{2B082F6C-FC85-4A14-9C74-C09031024C23}" srcOrd="15" destOrd="0" parTransId="{5A0A82C4-F765-4507-AF9B-12E69E8E8A55}" sibTransId="{7D048FE3-F2D7-450D-B0E0-C4C07AE13599}"/>
    <dgm:cxn modelId="{C561BAA0-D44D-48A6-8AB8-04BEE18C540E}" type="presOf" srcId="{D700CD74-5458-40D0-9391-305AE3623DFD}" destId="{B633138F-2027-4E01-9DB1-695A4D6D8877}" srcOrd="0" destOrd="0" presId="urn:microsoft.com/office/officeart/2008/layout/CaptionedPictures"/>
    <dgm:cxn modelId="{35F17140-6536-4D70-8F72-2472CF2F45E2}" type="presOf" srcId="{94EB4663-F31B-4231-AB57-D7A30EA22033}" destId="{79555068-DF71-4B2D-B8AD-88D1BFD78055}" srcOrd="0" destOrd="0" presId="urn:microsoft.com/office/officeart/2008/layout/CaptionedPictures"/>
    <dgm:cxn modelId="{E3EC1156-0358-4484-B23F-622A6C52AB7E}" srcId="{11B32ACB-CF53-4CD8-BC9D-737860403CC0}" destId="{C6DE809D-0013-490B-B892-5FA065EA87C6}" srcOrd="2" destOrd="0" parTransId="{C944E135-090F-4EAC-AD43-F453E94C5AF2}" sibTransId="{7538845B-1B2E-49A2-B091-3763F5302A07}"/>
    <dgm:cxn modelId="{011CFC8C-EBCD-4EF3-BD8E-18C4C0434671}" type="presParOf" srcId="{A9AF4991-9634-400E-A1EA-893C2DE0AC3E}" destId="{644F19EE-E8FE-451C-BD4C-8B78EF4F6D0A}" srcOrd="0" destOrd="0" presId="urn:microsoft.com/office/officeart/2008/layout/CaptionedPictures"/>
    <dgm:cxn modelId="{0431A9FC-CE88-410C-B7F8-6A6AB426AC55}" type="presParOf" srcId="{644F19EE-E8FE-451C-BD4C-8B78EF4F6D0A}" destId="{58E87E40-EA3E-4C38-B835-F166BA97C0DA}" srcOrd="0" destOrd="0" presId="urn:microsoft.com/office/officeart/2008/layout/CaptionedPictures"/>
    <dgm:cxn modelId="{B8B8035F-1981-4400-ACA4-EF85CB9A4EFB}" type="presParOf" srcId="{644F19EE-E8FE-451C-BD4C-8B78EF4F6D0A}" destId="{1B128A85-7523-43FA-BB8E-B3FE7177E7DD}" srcOrd="1" destOrd="0" presId="urn:microsoft.com/office/officeart/2008/layout/CaptionedPictures"/>
    <dgm:cxn modelId="{E0CFBEFD-0B2A-4719-B300-16A7BEE356FE}" type="presParOf" srcId="{644F19EE-E8FE-451C-BD4C-8B78EF4F6D0A}" destId="{3D2DA960-0AB2-4745-AC82-E82716ADCA2C}" srcOrd="2" destOrd="0" presId="urn:microsoft.com/office/officeart/2008/layout/CaptionedPictures"/>
    <dgm:cxn modelId="{E09893BC-1256-4905-8147-C216BAD41DB6}" type="presParOf" srcId="{3D2DA960-0AB2-4745-AC82-E82716ADCA2C}" destId="{03BE39F1-2407-47A7-888C-296F901BE7AE}" srcOrd="0" destOrd="0" presId="urn:microsoft.com/office/officeart/2008/layout/CaptionedPictures"/>
    <dgm:cxn modelId="{6417BA99-6DF6-4652-A696-4A37411D8FAA}" type="presParOf" srcId="{3D2DA960-0AB2-4745-AC82-E82716ADCA2C}" destId="{0EB8CA8D-C4E3-4C76-891E-5236DFD5DFA7}" srcOrd="1" destOrd="0" presId="urn:microsoft.com/office/officeart/2008/layout/CaptionedPictures"/>
    <dgm:cxn modelId="{A8FF2699-3032-4410-A199-0CFEF91A0738}" type="presParOf" srcId="{A9AF4991-9634-400E-A1EA-893C2DE0AC3E}" destId="{5F185134-A703-490E-9748-D3590CD3C875}" srcOrd="1" destOrd="0" presId="urn:microsoft.com/office/officeart/2008/layout/CaptionedPictures"/>
    <dgm:cxn modelId="{2142FE22-1639-4CDB-B593-BDAF23FE5F35}" type="presParOf" srcId="{A9AF4991-9634-400E-A1EA-893C2DE0AC3E}" destId="{22123003-2BC4-4C99-8CE3-1733F623337E}" srcOrd="2" destOrd="0" presId="urn:microsoft.com/office/officeart/2008/layout/CaptionedPictures"/>
    <dgm:cxn modelId="{F1BFD2C4-DF65-490C-9B2D-3EC8BF7FF9B8}" type="presParOf" srcId="{22123003-2BC4-4C99-8CE3-1733F623337E}" destId="{D6654308-D91B-4FD3-939E-249103C0126C}" srcOrd="0" destOrd="0" presId="urn:microsoft.com/office/officeart/2008/layout/CaptionedPictures"/>
    <dgm:cxn modelId="{BD531F63-B4BF-4D12-A8C3-993B5DA3B490}" type="presParOf" srcId="{22123003-2BC4-4C99-8CE3-1733F623337E}" destId="{8035CD92-74BC-494B-A958-33FB25F4CEEC}" srcOrd="1" destOrd="0" presId="urn:microsoft.com/office/officeart/2008/layout/CaptionedPictures"/>
    <dgm:cxn modelId="{D30BECE8-1BF7-4A59-9EE0-E01D7C367312}" type="presParOf" srcId="{22123003-2BC4-4C99-8CE3-1733F623337E}" destId="{8E05E4C4-EDC7-4BEE-B0CE-42E88553A101}" srcOrd="2" destOrd="0" presId="urn:microsoft.com/office/officeart/2008/layout/CaptionedPictures"/>
    <dgm:cxn modelId="{0CB8F15C-B8F5-4D6F-BE89-A8260667C488}" type="presParOf" srcId="{8E05E4C4-EDC7-4BEE-B0CE-42E88553A101}" destId="{EB1675C0-3167-434D-B33F-1BA129E4A211}" srcOrd="0" destOrd="0" presId="urn:microsoft.com/office/officeart/2008/layout/CaptionedPictures"/>
    <dgm:cxn modelId="{A445CD47-BFA1-4D7C-A4E0-ABACB2D9A1B7}" type="presParOf" srcId="{8E05E4C4-EDC7-4BEE-B0CE-42E88553A101}" destId="{BF9D24BA-7B70-4904-9817-29E5831E260C}" srcOrd="1" destOrd="0" presId="urn:microsoft.com/office/officeart/2008/layout/CaptionedPictures"/>
    <dgm:cxn modelId="{56EE8B62-70FC-4200-971C-4211FCA38DE5}" type="presParOf" srcId="{A9AF4991-9634-400E-A1EA-893C2DE0AC3E}" destId="{F2269AF4-6358-4F11-972F-636B6A7F6A40}" srcOrd="3" destOrd="0" presId="urn:microsoft.com/office/officeart/2008/layout/CaptionedPictures"/>
    <dgm:cxn modelId="{E813C7EB-B220-48C7-8F6F-F4A13E4A25C9}" type="presParOf" srcId="{A9AF4991-9634-400E-A1EA-893C2DE0AC3E}" destId="{E15505E7-0301-4F04-A1CA-82AE0AC24CF4}" srcOrd="4" destOrd="0" presId="urn:microsoft.com/office/officeart/2008/layout/CaptionedPictures"/>
    <dgm:cxn modelId="{D544118A-F962-4AA0-9B79-C751F311D45C}" type="presParOf" srcId="{E15505E7-0301-4F04-A1CA-82AE0AC24CF4}" destId="{4E66C2CF-24D6-4504-9B93-0B108F4CA287}" srcOrd="0" destOrd="0" presId="urn:microsoft.com/office/officeart/2008/layout/CaptionedPictures"/>
    <dgm:cxn modelId="{F92B5D48-279B-459B-9D7B-8E9423E145A7}" type="presParOf" srcId="{E15505E7-0301-4F04-A1CA-82AE0AC24CF4}" destId="{E00DB9CC-9D3F-4C1A-8C66-10B435F0A50E}" srcOrd="1" destOrd="0" presId="urn:microsoft.com/office/officeart/2008/layout/CaptionedPictures"/>
    <dgm:cxn modelId="{6DDA6435-5F36-4BD4-B550-D39619E69004}" type="presParOf" srcId="{E15505E7-0301-4F04-A1CA-82AE0AC24CF4}" destId="{AA0C6BB1-3A8C-45F1-81AB-84663B374420}" srcOrd="2" destOrd="0" presId="urn:microsoft.com/office/officeart/2008/layout/CaptionedPictures"/>
    <dgm:cxn modelId="{EE331E5E-DEE7-4583-BCD1-5501CD9E20AF}" type="presParOf" srcId="{AA0C6BB1-3A8C-45F1-81AB-84663B374420}" destId="{6C379DC2-2519-4B24-9B3A-6512765A372B}" srcOrd="0" destOrd="0" presId="urn:microsoft.com/office/officeart/2008/layout/CaptionedPictures"/>
    <dgm:cxn modelId="{C4D21953-0F4F-4351-B669-4BB1E861FB04}" type="presParOf" srcId="{AA0C6BB1-3A8C-45F1-81AB-84663B374420}" destId="{1BE0B991-0900-4638-9531-EB306D9AEE7C}" srcOrd="1" destOrd="0" presId="urn:microsoft.com/office/officeart/2008/layout/CaptionedPictures"/>
    <dgm:cxn modelId="{7430014E-95A6-4531-9883-B3872F8BFB3F}" type="presParOf" srcId="{A9AF4991-9634-400E-A1EA-893C2DE0AC3E}" destId="{8112B878-1CDD-4A96-B104-64375BCEF056}" srcOrd="5" destOrd="0" presId="urn:microsoft.com/office/officeart/2008/layout/CaptionedPictures"/>
    <dgm:cxn modelId="{A7290C01-1B89-45E6-BDC8-27AE3147805A}" type="presParOf" srcId="{A9AF4991-9634-400E-A1EA-893C2DE0AC3E}" destId="{FECB54B8-553F-4E9A-9E8B-B78D5FF41FD2}" srcOrd="6" destOrd="0" presId="urn:microsoft.com/office/officeart/2008/layout/CaptionedPictures"/>
    <dgm:cxn modelId="{D17AB519-8948-4BFA-9105-907369CFB8DF}" type="presParOf" srcId="{FECB54B8-553F-4E9A-9E8B-B78D5FF41FD2}" destId="{23477605-C1DE-4656-9DCC-51EB0C8D3291}" srcOrd="0" destOrd="0" presId="urn:microsoft.com/office/officeart/2008/layout/CaptionedPictures"/>
    <dgm:cxn modelId="{EB5F8014-0220-4985-8116-83532711B435}" type="presParOf" srcId="{FECB54B8-553F-4E9A-9E8B-B78D5FF41FD2}" destId="{36B73750-4688-4AF9-B266-FB04C5C1D5FB}" srcOrd="1" destOrd="0" presId="urn:microsoft.com/office/officeart/2008/layout/CaptionedPictures"/>
    <dgm:cxn modelId="{BD18B997-A98C-4BEC-9C0F-B326F6424E54}" type="presParOf" srcId="{FECB54B8-553F-4E9A-9E8B-B78D5FF41FD2}" destId="{D0FB980E-11E2-4CA8-9C52-C6F396706BC2}" srcOrd="2" destOrd="0" presId="urn:microsoft.com/office/officeart/2008/layout/CaptionedPictures"/>
    <dgm:cxn modelId="{9B93862F-616F-4463-94EA-92DE3C5CC86E}" type="presParOf" srcId="{D0FB980E-11E2-4CA8-9C52-C6F396706BC2}" destId="{66DC997B-9C2F-4D35-8ADF-2A72A4C3D870}" srcOrd="0" destOrd="0" presId="urn:microsoft.com/office/officeart/2008/layout/CaptionedPictures"/>
    <dgm:cxn modelId="{DCFA1A46-1590-4EA8-8FF7-E79B7B4CF70B}" type="presParOf" srcId="{D0FB980E-11E2-4CA8-9C52-C6F396706BC2}" destId="{549400A6-B737-41D0-B408-228FB6D6E81F}" srcOrd="1" destOrd="0" presId="urn:microsoft.com/office/officeart/2008/layout/CaptionedPictures"/>
    <dgm:cxn modelId="{7DD4D36A-AACC-4F96-85E8-5B73DD614C29}" type="presParOf" srcId="{A9AF4991-9634-400E-A1EA-893C2DE0AC3E}" destId="{8EF7844C-507F-441A-A49F-653CE6ED59EF}" srcOrd="7" destOrd="0" presId="urn:microsoft.com/office/officeart/2008/layout/CaptionedPictures"/>
    <dgm:cxn modelId="{51091A34-02E7-4E9D-B7BA-7FE40302D417}" type="presParOf" srcId="{A9AF4991-9634-400E-A1EA-893C2DE0AC3E}" destId="{10245707-34D9-4290-9403-E38224D40729}" srcOrd="8" destOrd="0" presId="urn:microsoft.com/office/officeart/2008/layout/CaptionedPictures"/>
    <dgm:cxn modelId="{58BAAFAC-87E0-4FFB-BF1D-286BAE69800C}" type="presParOf" srcId="{10245707-34D9-4290-9403-E38224D40729}" destId="{E09355B6-2036-47A4-8FE8-99B051F64235}" srcOrd="0" destOrd="0" presId="urn:microsoft.com/office/officeart/2008/layout/CaptionedPictures"/>
    <dgm:cxn modelId="{8D8E4FA6-74CD-4809-9630-3BA3BB8811B0}" type="presParOf" srcId="{10245707-34D9-4290-9403-E38224D40729}" destId="{71731F5E-1B87-4D8F-A8B9-EEB571545903}" srcOrd="1" destOrd="0" presId="urn:microsoft.com/office/officeart/2008/layout/CaptionedPictures"/>
    <dgm:cxn modelId="{200E292F-6187-40B5-811F-9DD06196F11E}" type="presParOf" srcId="{10245707-34D9-4290-9403-E38224D40729}" destId="{00C46A8E-6788-4AA8-AE85-7D82C547B4B5}" srcOrd="2" destOrd="0" presId="urn:microsoft.com/office/officeart/2008/layout/CaptionedPictures"/>
    <dgm:cxn modelId="{B8EDB79C-BFEE-4071-BB4A-A13A5EF6577A}" type="presParOf" srcId="{00C46A8E-6788-4AA8-AE85-7D82C547B4B5}" destId="{81AFEF55-F11D-4551-81BA-CE9C10CD6857}" srcOrd="0" destOrd="0" presId="urn:microsoft.com/office/officeart/2008/layout/CaptionedPictures"/>
    <dgm:cxn modelId="{80D25D9F-53FC-426B-9AAC-F1C564A297DD}" type="presParOf" srcId="{00C46A8E-6788-4AA8-AE85-7D82C547B4B5}" destId="{18C5D00C-3D0A-43FA-A91C-FCE54296EF39}" srcOrd="1" destOrd="0" presId="urn:microsoft.com/office/officeart/2008/layout/CaptionedPictures"/>
    <dgm:cxn modelId="{6633455E-4EB0-4C9E-A56F-CD061D4CBCCB}" type="presParOf" srcId="{A9AF4991-9634-400E-A1EA-893C2DE0AC3E}" destId="{F23317A7-05EC-4B3A-B97F-C94362D40DFE}" srcOrd="9" destOrd="0" presId="urn:microsoft.com/office/officeart/2008/layout/CaptionedPictures"/>
    <dgm:cxn modelId="{A3171307-3E05-4665-AFBC-D2DE7C1AAA5D}" type="presParOf" srcId="{A9AF4991-9634-400E-A1EA-893C2DE0AC3E}" destId="{0C440E82-7FF5-48CF-BEF3-A8D48017A16A}" srcOrd="10" destOrd="0" presId="urn:microsoft.com/office/officeart/2008/layout/CaptionedPictures"/>
    <dgm:cxn modelId="{AE471229-860F-4C93-8B78-A39EC30EC82F}" type="presParOf" srcId="{0C440E82-7FF5-48CF-BEF3-A8D48017A16A}" destId="{8666356C-AA70-47D9-B151-7C8E12D888F9}" srcOrd="0" destOrd="0" presId="urn:microsoft.com/office/officeart/2008/layout/CaptionedPictures"/>
    <dgm:cxn modelId="{278014B2-BE00-4160-96BD-24F9ADE5E6A4}" type="presParOf" srcId="{0C440E82-7FF5-48CF-BEF3-A8D48017A16A}" destId="{BCBCD843-E164-420C-8432-8F89C9E15601}" srcOrd="1" destOrd="0" presId="urn:microsoft.com/office/officeart/2008/layout/CaptionedPictures"/>
    <dgm:cxn modelId="{A0F7572D-8544-46CC-B0A1-B72DF13A69B8}" type="presParOf" srcId="{0C440E82-7FF5-48CF-BEF3-A8D48017A16A}" destId="{63BD49BF-F16D-4A9C-81BE-8CC6C0026869}" srcOrd="2" destOrd="0" presId="urn:microsoft.com/office/officeart/2008/layout/CaptionedPictures"/>
    <dgm:cxn modelId="{594EFFF7-F8DB-4017-A378-342F33798E57}" type="presParOf" srcId="{63BD49BF-F16D-4A9C-81BE-8CC6C0026869}" destId="{82758D0F-76B5-4C73-8788-F602B18E6D1D}" srcOrd="0" destOrd="0" presId="urn:microsoft.com/office/officeart/2008/layout/CaptionedPictures"/>
    <dgm:cxn modelId="{DB21514A-F4EF-448B-A719-163889B20865}" type="presParOf" srcId="{63BD49BF-F16D-4A9C-81BE-8CC6C0026869}" destId="{BB974235-4FB3-4C76-A6A5-7917D325B519}" srcOrd="1" destOrd="0" presId="urn:microsoft.com/office/officeart/2008/layout/CaptionedPictures"/>
    <dgm:cxn modelId="{68E6580D-008B-480A-A4E0-E8DAAA513959}" type="presParOf" srcId="{A9AF4991-9634-400E-A1EA-893C2DE0AC3E}" destId="{BB0E361C-2791-4734-B65C-054FA35DDD31}" srcOrd="11" destOrd="0" presId="urn:microsoft.com/office/officeart/2008/layout/CaptionedPictures"/>
    <dgm:cxn modelId="{9981EE95-7DDE-47DE-A855-996255B80110}" type="presParOf" srcId="{A9AF4991-9634-400E-A1EA-893C2DE0AC3E}" destId="{E10751EF-253A-4D20-969F-93B712BE54FF}" srcOrd="12" destOrd="0" presId="urn:microsoft.com/office/officeart/2008/layout/CaptionedPictures"/>
    <dgm:cxn modelId="{B64E84FE-4735-43E0-978E-9995BC0C5A67}" type="presParOf" srcId="{E10751EF-253A-4D20-969F-93B712BE54FF}" destId="{B92D3F95-D7EA-45E1-9F21-63609846DB05}" srcOrd="0" destOrd="0" presId="urn:microsoft.com/office/officeart/2008/layout/CaptionedPictures"/>
    <dgm:cxn modelId="{3331B84C-6B1A-44AF-BB57-9815CCE84994}" type="presParOf" srcId="{E10751EF-253A-4D20-969F-93B712BE54FF}" destId="{0318B8C8-643F-4199-8886-7F31375DC127}" srcOrd="1" destOrd="0" presId="urn:microsoft.com/office/officeart/2008/layout/CaptionedPictures"/>
    <dgm:cxn modelId="{AEE61F32-90E9-4852-BA82-185B17FE19A3}" type="presParOf" srcId="{E10751EF-253A-4D20-969F-93B712BE54FF}" destId="{6E8C5271-D6A6-4455-A1A1-E363589807D8}" srcOrd="2" destOrd="0" presId="urn:microsoft.com/office/officeart/2008/layout/CaptionedPictures"/>
    <dgm:cxn modelId="{24549F32-D6F4-4076-89E4-E8DDABF2C79D}" type="presParOf" srcId="{6E8C5271-D6A6-4455-A1A1-E363589807D8}" destId="{DEF47D21-03BE-43DF-8A70-D44CDB7020F1}" srcOrd="0" destOrd="0" presId="urn:microsoft.com/office/officeart/2008/layout/CaptionedPictures"/>
    <dgm:cxn modelId="{5C2E8412-47ED-4197-A145-03CA525B06EE}" type="presParOf" srcId="{6E8C5271-D6A6-4455-A1A1-E363589807D8}" destId="{F7ACF0E9-526D-4B33-B03B-74DFACA20F40}" srcOrd="1" destOrd="0" presId="urn:microsoft.com/office/officeart/2008/layout/CaptionedPictures"/>
    <dgm:cxn modelId="{B633ED5C-F1FB-45AC-B1FC-F369294A898D}" type="presParOf" srcId="{A9AF4991-9634-400E-A1EA-893C2DE0AC3E}" destId="{195A89AA-C2BF-47D8-9BC3-22158A905FFC}" srcOrd="13" destOrd="0" presId="urn:microsoft.com/office/officeart/2008/layout/CaptionedPictures"/>
    <dgm:cxn modelId="{B8C9A173-85D1-4A32-B457-EC9AC69EE51A}" type="presParOf" srcId="{A9AF4991-9634-400E-A1EA-893C2DE0AC3E}" destId="{F407F848-F9B8-4B21-906D-26FEB4F79295}" srcOrd="14" destOrd="0" presId="urn:microsoft.com/office/officeart/2008/layout/CaptionedPictures"/>
    <dgm:cxn modelId="{676F7FD1-CA69-45EF-BDF3-3446AA5386CD}" type="presParOf" srcId="{F407F848-F9B8-4B21-906D-26FEB4F79295}" destId="{E29CE38F-A9A7-4747-84F1-683B750629FE}" srcOrd="0" destOrd="0" presId="urn:microsoft.com/office/officeart/2008/layout/CaptionedPictures"/>
    <dgm:cxn modelId="{3BF5A194-2DF9-4B17-A5F6-3694BBB4E67B}" type="presParOf" srcId="{F407F848-F9B8-4B21-906D-26FEB4F79295}" destId="{17A007CA-9CB3-40E8-8FA2-D7F87620221E}" srcOrd="1" destOrd="0" presId="urn:microsoft.com/office/officeart/2008/layout/CaptionedPictures"/>
    <dgm:cxn modelId="{2B98351C-A294-4D3B-A991-051990407630}" type="presParOf" srcId="{F407F848-F9B8-4B21-906D-26FEB4F79295}" destId="{99B08010-5280-4117-BDE9-C2FAF88D4C22}" srcOrd="2" destOrd="0" presId="urn:microsoft.com/office/officeart/2008/layout/CaptionedPictures"/>
    <dgm:cxn modelId="{4AAA9F01-0591-4811-8E38-7A60EEC4D573}" type="presParOf" srcId="{99B08010-5280-4117-BDE9-C2FAF88D4C22}" destId="{F13BD694-4970-4C01-B35E-51D864547B00}" srcOrd="0" destOrd="0" presId="urn:microsoft.com/office/officeart/2008/layout/CaptionedPictures"/>
    <dgm:cxn modelId="{CE84BC4E-453F-4191-9639-73DB42A84DFE}" type="presParOf" srcId="{99B08010-5280-4117-BDE9-C2FAF88D4C22}" destId="{CF7E6C46-3EFE-4813-A4FB-47363CCE2F3A}" srcOrd="1" destOrd="0" presId="urn:microsoft.com/office/officeart/2008/layout/CaptionedPictures"/>
    <dgm:cxn modelId="{BB166572-E695-45B0-A216-891BD6D10F9D}" type="presParOf" srcId="{A9AF4991-9634-400E-A1EA-893C2DE0AC3E}" destId="{FABCFED5-BB72-4AAC-9654-EAC38607925C}" srcOrd="15" destOrd="0" presId="urn:microsoft.com/office/officeart/2008/layout/CaptionedPictures"/>
    <dgm:cxn modelId="{CD2C58FF-04E2-49CD-8DC7-8F8927E2C028}" type="presParOf" srcId="{A9AF4991-9634-400E-A1EA-893C2DE0AC3E}" destId="{9B656AFC-1F93-422D-A23F-7B2DA874028C}" srcOrd="16" destOrd="0" presId="urn:microsoft.com/office/officeart/2008/layout/CaptionedPictures"/>
    <dgm:cxn modelId="{21A132BB-49C2-409A-A1CC-2D5B93F1DF33}" type="presParOf" srcId="{9B656AFC-1F93-422D-A23F-7B2DA874028C}" destId="{3F334E4B-93FE-4592-B82A-0121FDD23E35}" srcOrd="0" destOrd="0" presId="urn:microsoft.com/office/officeart/2008/layout/CaptionedPictures"/>
    <dgm:cxn modelId="{31134420-59F3-4139-83A8-E5369107D6D2}" type="presParOf" srcId="{9B656AFC-1F93-422D-A23F-7B2DA874028C}" destId="{487F6395-BF67-4210-A476-02D9E706915F}" srcOrd="1" destOrd="0" presId="urn:microsoft.com/office/officeart/2008/layout/CaptionedPictures"/>
    <dgm:cxn modelId="{F5931510-1150-4416-81CF-C7906ECABAE2}" type="presParOf" srcId="{9B656AFC-1F93-422D-A23F-7B2DA874028C}" destId="{293DAEEB-D7BE-48D3-AE6C-D077B863C325}" srcOrd="2" destOrd="0" presId="urn:microsoft.com/office/officeart/2008/layout/CaptionedPictures"/>
    <dgm:cxn modelId="{066C62B0-47EC-4306-92DC-710B0D30C086}" type="presParOf" srcId="{293DAEEB-D7BE-48D3-AE6C-D077B863C325}" destId="{DF2232E1-B96D-4441-9CB9-48F6BBB99A07}" srcOrd="0" destOrd="0" presId="urn:microsoft.com/office/officeart/2008/layout/CaptionedPictures"/>
    <dgm:cxn modelId="{94C622C0-5829-4B30-AD5F-49EF56E8AB43}" type="presParOf" srcId="{293DAEEB-D7BE-48D3-AE6C-D077B863C325}" destId="{0FF535FD-BCC7-4E9B-9315-1D829121EC92}" srcOrd="1" destOrd="0" presId="urn:microsoft.com/office/officeart/2008/layout/CaptionedPictures"/>
    <dgm:cxn modelId="{9D894C25-0DEA-49CD-9BDE-ADA5D844B1E0}" type="presParOf" srcId="{A9AF4991-9634-400E-A1EA-893C2DE0AC3E}" destId="{30FB821D-6D5F-408C-AAAC-628617E2387B}" srcOrd="17" destOrd="0" presId="urn:microsoft.com/office/officeart/2008/layout/CaptionedPictures"/>
    <dgm:cxn modelId="{3878ADEE-06A9-4B2B-A70F-322F1408AD6A}" type="presParOf" srcId="{A9AF4991-9634-400E-A1EA-893C2DE0AC3E}" destId="{63A48278-91C2-43A2-9E29-4E4326348103}" srcOrd="18" destOrd="0" presId="urn:microsoft.com/office/officeart/2008/layout/CaptionedPictures"/>
    <dgm:cxn modelId="{5BCF61FB-1673-4902-9622-0F95BD01353D}" type="presParOf" srcId="{63A48278-91C2-43A2-9E29-4E4326348103}" destId="{D35B346D-8279-4BD0-BA69-296366664A59}" srcOrd="0" destOrd="0" presId="urn:microsoft.com/office/officeart/2008/layout/CaptionedPictures"/>
    <dgm:cxn modelId="{91DE1EA1-FA23-4B43-A7D9-1ED8E1670FBC}" type="presParOf" srcId="{63A48278-91C2-43A2-9E29-4E4326348103}" destId="{0E79ABF6-B3E7-49BF-A06A-AD6BDF2FC7D7}" srcOrd="1" destOrd="0" presId="urn:microsoft.com/office/officeart/2008/layout/CaptionedPictures"/>
    <dgm:cxn modelId="{BB43659D-C0C5-416D-A55B-E43078A24584}" type="presParOf" srcId="{63A48278-91C2-43A2-9E29-4E4326348103}" destId="{ECC75234-8A57-494F-9FDB-431E1EAE63C9}" srcOrd="2" destOrd="0" presId="urn:microsoft.com/office/officeart/2008/layout/CaptionedPictures"/>
    <dgm:cxn modelId="{244B7554-1F4F-48A0-99F0-0887D4D606BA}" type="presParOf" srcId="{ECC75234-8A57-494F-9FDB-431E1EAE63C9}" destId="{70EE7DEC-F96C-42AD-B18F-621989BC4E93}" srcOrd="0" destOrd="0" presId="urn:microsoft.com/office/officeart/2008/layout/CaptionedPictures"/>
    <dgm:cxn modelId="{49954296-9DB7-4315-A485-EB1F2A086BA9}" type="presParOf" srcId="{ECC75234-8A57-494F-9FDB-431E1EAE63C9}" destId="{690DCCBA-1B10-41D1-8D3A-46371AA9DF7F}" srcOrd="1" destOrd="0" presId="urn:microsoft.com/office/officeart/2008/layout/CaptionedPictures"/>
    <dgm:cxn modelId="{D7F495A9-443F-4FFA-8588-0627F80E3451}" type="presParOf" srcId="{A9AF4991-9634-400E-A1EA-893C2DE0AC3E}" destId="{A3C7C04F-97EA-4721-9313-45AEB6778CD4}" srcOrd="19" destOrd="0" presId="urn:microsoft.com/office/officeart/2008/layout/CaptionedPictures"/>
    <dgm:cxn modelId="{39CA68E0-B599-4C47-83F0-94A128E0120C}" type="presParOf" srcId="{A9AF4991-9634-400E-A1EA-893C2DE0AC3E}" destId="{2521D9EB-367A-4731-ADFB-D806EA6164D1}" srcOrd="20" destOrd="0" presId="urn:microsoft.com/office/officeart/2008/layout/CaptionedPictures"/>
    <dgm:cxn modelId="{1518E364-7277-472F-932E-2F4A9F35ED10}" type="presParOf" srcId="{2521D9EB-367A-4731-ADFB-D806EA6164D1}" destId="{7B694CD3-76F2-4894-96DC-4A23C2442657}" srcOrd="0" destOrd="0" presId="urn:microsoft.com/office/officeart/2008/layout/CaptionedPictures"/>
    <dgm:cxn modelId="{A763B122-39A3-4E2F-8C7E-11F5A3D4C833}" type="presParOf" srcId="{2521D9EB-367A-4731-ADFB-D806EA6164D1}" destId="{48871C0A-B5C4-4874-8465-E57CDEECBE98}" srcOrd="1" destOrd="0" presId="urn:microsoft.com/office/officeart/2008/layout/CaptionedPictures"/>
    <dgm:cxn modelId="{D90CDA48-5D09-4360-9F6F-CE2D2B948C58}" type="presParOf" srcId="{2521D9EB-367A-4731-ADFB-D806EA6164D1}" destId="{8A1FFD21-5A04-4080-B694-254EDDCCE11B}" srcOrd="2" destOrd="0" presId="urn:microsoft.com/office/officeart/2008/layout/CaptionedPictures"/>
    <dgm:cxn modelId="{B7211C1C-4FD9-41ED-8E4D-BE8B2D360BA8}" type="presParOf" srcId="{8A1FFD21-5A04-4080-B694-254EDDCCE11B}" destId="{A823C815-22D3-42DB-9942-336463203A76}" srcOrd="0" destOrd="0" presId="urn:microsoft.com/office/officeart/2008/layout/CaptionedPictures"/>
    <dgm:cxn modelId="{4A717488-FB1D-492C-B544-89A3A4762210}" type="presParOf" srcId="{8A1FFD21-5A04-4080-B694-254EDDCCE11B}" destId="{4F247408-BF7C-499D-B740-72D06296FA62}" srcOrd="1" destOrd="0" presId="urn:microsoft.com/office/officeart/2008/layout/CaptionedPictures"/>
    <dgm:cxn modelId="{8E0474AC-6304-4F6C-B7CE-AEA1CD1188F4}" type="presParOf" srcId="{A9AF4991-9634-400E-A1EA-893C2DE0AC3E}" destId="{50FD2856-145D-429F-8245-23FA62EC03B8}" srcOrd="21" destOrd="0" presId="urn:microsoft.com/office/officeart/2008/layout/CaptionedPictures"/>
    <dgm:cxn modelId="{F4EEF889-F223-4E3D-816C-3D61AC6DB71B}" type="presParOf" srcId="{A9AF4991-9634-400E-A1EA-893C2DE0AC3E}" destId="{DA982252-CD25-4D0F-B25C-C07765D8766E}" srcOrd="22" destOrd="0" presId="urn:microsoft.com/office/officeart/2008/layout/CaptionedPictures"/>
    <dgm:cxn modelId="{FFF08F5C-1700-4C72-B40E-D6FB7C3B5C87}" type="presParOf" srcId="{DA982252-CD25-4D0F-B25C-C07765D8766E}" destId="{EB77284E-8728-4794-8359-360B3B7868E1}" srcOrd="0" destOrd="0" presId="urn:microsoft.com/office/officeart/2008/layout/CaptionedPictures"/>
    <dgm:cxn modelId="{78C5E0F7-FC09-41AA-B2F2-6F3F4C1F652C}" type="presParOf" srcId="{DA982252-CD25-4D0F-B25C-C07765D8766E}" destId="{17E17E1A-64EB-4219-B2BF-4A583E00539C}" srcOrd="1" destOrd="0" presId="urn:microsoft.com/office/officeart/2008/layout/CaptionedPictures"/>
    <dgm:cxn modelId="{F4AF262C-6A3A-4D1D-84B2-660086FCB7E5}" type="presParOf" srcId="{DA982252-CD25-4D0F-B25C-C07765D8766E}" destId="{AE80457E-34C3-4FCF-B54D-C8916F84D7FC}" srcOrd="2" destOrd="0" presId="urn:microsoft.com/office/officeart/2008/layout/CaptionedPictures"/>
    <dgm:cxn modelId="{72947BFA-BBA4-48DA-B30C-925459049859}" type="presParOf" srcId="{AE80457E-34C3-4FCF-B54D-C8916F84D7FC}" destId="{F6B62F1E-33E1-436A-BBCE-49CB5841DA43}" srcOrd="0" destOrd="0" presId="urn:microsoft.com/office/officeart/2008/layout/CaptionedPictures"/>
    <dgm:cxn modelId="{FA74731E-987A-421C-BC6B-D9EDD73BFC24}" type="presParOf" srcId="{AE80457E-34C3-4FCF-B54D-C8916F84D7FC}" destId="{30E16923-1257-453E-A4C9-9A15AAD44DAC}" srcOrd="1" destOrd="0" presId="urn:microsoft.com/office/officeart/2008/layout/CaptionedPictures"/>
    <dgm:cxn modelId="{951991F4-B7DC-4B8C-942A-D09D99ED61B9}" type="presParOf" srcId="{A9AF4991-9634-400E-A1EA-893C2DE0AC3E}" destId="{C71B0777-0AD1-41AB-9D70-9B8714C4C9DC}" srcOrd="23" destOrd="0" presId="urn:microsoft.com/office/officeart/2008/layout/CaptionedPictures"/>
    <dgm:cxn modelId="{1AAE8198-5060-42E3-BE14-7AD5E46EB8F3}" type="presParOf" srcId="{A9AF4991-9634-400E-A1EA-893C2DE0AC3E}" destId="{BCAA289B-1C59-4D54-8012-E868572FC9F5}" srcOrd="24" destOrd="0" presId="urn:microsoft.com/office/officeart/2008/layout/CaptionedPictures"/>
    <dgm:cxn modelId="{0CE2D463-4FD6-4A4B-909B-38951DED9543}" type="presParOf" srcId="{BCAA289B-1C59-4D54-8012-E868572FC9F5}" destId="{0E48B1C8-C7FD-4BE0-AE93-F9C165BA3F62}" srcOrd="0" destOrd="0" presId="urn:microsoft.com/office/officeart/2008/layout/CaptionedPictures"/>
    <dgm:cxn modelId="{A7E3C798-8DE0-4FB8-8A0A-B2E9F0383E0F}" type="presParOf" srcId="{BCAA289B-1C59-4D54-8012-E868572FC9F5}" destId="{92BB1B72-D7B5-440F-947E-734C02AC5FB9}" srcOrd="1" destOrd="0" presId="urn:microsoft.com/office/officeart/2008/layout/CaptionedPictures"/>
    <dgm:cxn modelId="{CCBD9A1D-9B4E-414B-A195-4E18EA9EB99C}" type="presParOf" srcId="{BCAA289B-1C59-4D54-8012-E868572FC9F5}" destId="{3938347C-33B0-4886-A700-FCC0A02339D4}" srcOrd="2" destOrd="0" presId="urn:microsoft.com/office/officeart/2008/layout/CaptionedPictures"/>
    <dgm:cxn modelId="{D0A12F0E-785F-4068-A7B7-88B0697757A4}" type="presParOf" srcId="{3938347C-33B0-4886-A700-FCC0A02339D4}" destId="{5A026101-BA6B-409A-ADB0-056A89F58364}" srcOrd="0" destOrd="0" presId="urn:microsoft.com/office/officeart/2008/layout/CaptionedPictures"/>
    <dgm:cxn modelId="{E861B736-03C9-4E11-8AAA-82BA2810C48C}" type="presParOf" srcId="{3938347C-33B0-4886-A700-FCC0A02339D4}" destId="{A7548CF8-FFA9-4B03-AD55-E364D6771A2B}" srcOrd="1" destOrd="0" presId="urn:microsoft.com/office/officeart/2008/layout/CaptionedPictures"/>
    <dgm:cxn modelId="{C139CB3E-7419-4D68-9C34-91F7EBC3C709}" type="presParOf" srcId="{A9AF4991-9634-400E-A1EA-893C2DE0AC3E}" destId="{C0F26407-1022-4CC9-ABC9-DC34B08EFEE5}" srcOrd="25" destOrd="0" presId="urn:microsoft.com/office/officeart/2008/layout/CaptionedPictures"/>
    <dgm:cxn modelId="{5BCC3D26-23A5-4BEC-99BD-31443833BCB8}" type="presParOf" srcId="{A9AF4991-9634-400E-A1EA-893C2DE0AC3E}" destId="{0F9B586A-7E77-4074-A4F7-A9787BD058E4}" srcOrd="26" destOrd="0" presId="urn:microsoft.com/office/officeart/2008/layout/CaptionedPictures"/>
    <dgm:cxn modelId="{2298C0C9-3277-4257-8C6F-14885871C818}" type="presParOf" srcId="{0F9B586A-7E77-4074-A4F7-A9787BD058E4}" destId="{EB5C9382-ED62-4EBE-95C7-461A5199BF68}" srcOrd="0" destOrd="0" presId="urn:microsoft.com/office/officeart/2008/layout/CaptionedPictures"/>
    <dgm:cxn modelId="{A3926FE1-0289-448F-B463-50BCD0DF1E30}" type="presParOf" srcId="{0F9B586A-7E77-4074-A4F7-A9787BD058E4}" destId="{7824FC1D-2DE2-458A-91EF-1B618865ECCC}" srcOrd="1" destOrd="0" presId="urn:microsoft.com/office/officeart/2008/layout/CaptionedPictures"/>
    <dgm:cxn modelId="{49686B1A-3B08-4F3A-9B94-8211411BD6A4}" type="presParOf" srcId="{0F9B586A-7E77-4074-A4F7-A9787BD058E4}" destId="{9ED8AABD-8F90-4D29-B5D8-4B77A4B06A5C}" srcOrd="2" destOrd="0" presId="urn:microsoft.com/office/officeart/2008/layout/CaptionedPictures"/>
    <dgm:cxn modelId="{5963D7B4-94A8-44B3-8B5F-456B2D3EC9AB}" type="presParOf" srcId="{9ED8AABD-8F90-4D29-B5D8-4B77A4B06A5C}" destId="{63195678-666D-448C-918B-ECD3B38B4395}" srcOrd="0" destOrd="0" presId="urn:microsoft.com/office/officeart/2008/layout/CaptionedPictures"/>
    <dgm:cxn modelId="{F654B5EF-7691-47D1-9FC8-A8D85CFE404E}" type="presParOf" srcId="{9ED8AABD-8F90-4D29-B5D8-4B77A4B06A5C}" destId="{B514C6C1-D30A-469A-83E1-7E80331AE05B}" srcOrd="1" destOrd="0" presId="urn:microsoft.com/office/officeart/2008/layout/CaptionedPictures"/>
    <dgm:cxn modelId="{8BE03BCA-9AA0-44A0-8F72-F0C2A1582AC3}" type="presParOf" srcId="{A9AF4991-9634-400E-A1EA-893C2DE0AC3E}" destId="{A0E5A92B-E5A2-41E6-9FEF-0E8887100BE1}" srcOrd="27" destOrd="0" presId="urn:microsoft.com/office/officeart/2008/layout/CaptionedPictures"/>
    <dgm:cxn modelId="{0A8D3B57-365E-4EF2-92C7-08BD36BAC3A9}" type="presParOf" srcId="{A9AF4991-9634-400E-A1EA-893C2DE0AC3E}" destId="{CEE7C92A-A82C-4EDA-BC08-3C15C076E51A}" srcOrd="28" destOrd="0" presId="urn:microsoft.com/office/officeart/2008/layout/CaptionedPictures"/>
    <dgm:cxn modelId="{517B099F-5D43-49E9-B0CE-AE2E1B8EF81A}" type="presParOf" srcId="{CEE7C92A-A82C-4EDA-BC08-3C15C076E51A}" destId="{23B9DFF7-9E60-44B7-8E3C-90D5AFE04D8B}" srcOrd="0" destOrd="0" presId="urn:microsoft.com/office/officeart/2008/layout/CaptionedPictures"/>
    <dgm:cxn modelId="{BEC49A39-2658-4DE6-B895-A17F78D919F0}" type="presParOf" srcId="{CEE7C92A-A82C-4EDA-BC08-3C15C076E51A}" destId="{E5878F03-6120-417B-A628-597EEED6FC88}" srcOrd="1" destOrd="0" presId="urn:microsoft.com/office/officeart/2008/layout/CaptionedPictures"/>
    <dgm:cxn modelId="{3F97083E-DDC9-416F-8157-0D5DAB57B3B3}" type="presParOf" srcId="{CEE7C92A-A82C-4EDA-BC08-3C15C076E51A}" destId="{A858C2A4-E9E0-4250-94F0-A5218432C2A5}" srcOrd="2" destOrd="0" presId="urn:microsoft.com/office/officeart/2008/layout/CaptionedPictures"/>
    <dgm:cxn modelId="{C2DE4054-EA73-41AB-86C4-EC30BC60A248}" type="presParOf" srcId="{A858C2A4-E9E0-4250-94F0-A5218432C2A5}" destId="{E25DEC45-40AE-4F93-ACDC-8F10B0E9FC1B}" srcOrd="0" destOrd="0" presId="urn:microsoft.com/office/officeart/2008/layout/CaptionedPictures"/>
    <dgm:cxn modelId="{E1DB484C-D5B3-4BA9-9FD6-23CDB4DE05F3}" type="presParOf" srcId="{A858C2A4-E9E0-4250-94F0-A5218432C2A5}" destId="{5BACF2DF-6065-4B47-AEEA-7ED4747A7749}" srcOrd="1" destOrd="0" presId="urn:microsoft.com/office/officeart/2008/layout/CaptionedPictures"/>
    <dgm:cxn modelId="{F24D78A2-ED15-4679-A6C4-1EF84909909F}" type="presParOf" srcId="{A9AF4991-9634-400E-A1EA-893C2DE0AC3E}" destId="{63C5724C-0D67-483E-9B00-4D6AD31B711F}" srcOrd="29" destOrd="0" presId="urn:microsoft.com/office/officeart/2008/layout/CaptionedPictures"/>
    <dgm:cxn modelId="{FAF5F0A2-497F-4CD3-AE82-64756803D8E9}" type="presParOf" srcId="{A9AF4991-9634-400E-A1EA-893C2DE0AC3E}" destId="{D04D015C-B81B-4724-9A53-BECCC88933E0}" srcOrd="30" destOrd="0" presId="urn:microsoft.com/office/officeart/2008/layout/CaptionedPictures"/>
    <dgm:cxn modelId="{E8B8A725-5849-4E7A-8C7F-E9581284403D}" type="presParOf" srcId="{D04D015C-B81B-4724-9A53-BECCC88933E0}" destId="{6F1E7424-48E9-4B5D-8109-ED4C0D4E8825}" srcOrd="0" destOrd="0" presId="urn:microsoft.com/office/officeart/2008/layout/CaptionedPictures"/>
    <dgm:cxn modelId="{86AA156E-B403-432E-8F5B-0245CD4C4131}" type="presParOf" srcId="{D04D015C-B81B-4724-9A53-BECCC88933E0}" destId="{98BE81CF-2BC6-4FFF-AF16-09365EEF9B7B}" srcOrd="1" destOrd="0" presId="urn:microsoft.com/office/officeart/2008/layout/CaptionedPictures"/>
    <dgm:cxn modelId="{9286D4C3-8459-492B-85BF-55AA23950FC1}" type="presParOf" srcId="{D04D015C-B81B-4724-9A53-BECCC88933E0}" destId="{02646D5B-2C24-4740-93D8-6DEB4C31731F}" srcOrd="2" destOrd="0" presId="urn:microsoft.com/office/officeart/2008/layout/CaptionedPictures"/>
    <dgm:cxn modelId="{2D621481-E091-4BE6-8C2A-393CAF5B1883}" type="presParOf" srcId="{02646D5B-2C24-4740-93D8-6DEB4C31731F}" destId="{D34353A8-6453-40FD-95AF-22A2A2CB830D}" srcOrd="0" destOrd="0" presId="urn:microsoft.com/office/officeart/2008/layout/CaptionedPictures"/>
    <dgm:cxn modelId="{E88A2141-A343-4A69-A2F8-EBFF31A51DAB}" type="presParOf" srcId="{02646D5B-2C24-4740-93D8-6DEB4C31731F}" destId="{A16101B7-7BC0-44DE-89D4-6D797EC6C110}" srcOrd="1" destOrd="0" presId="urn:microsoft.com/office/officeart/2008/layout/CaptionedPictures"/>
    <dgm:cxn modelId="{E6DE02B5-0A4D-4820-8658-ED0998C928A5}" type="presParOf" srcId="{A9AF4991-9634-400E-A1EA-893C2DE0AC3E}" destId="{FC22C85B-3419-4466-A563-B4DB94DF3B13}" srcOrd="31" destOrd="0" presId="urn:microsoft.com/office/officeart/2008/layout/CaptionedPictures"/>
    <dgm:cxn modelId="{FCC547B7-C417-4764-8B76-9C91B9CCDE57}" type="presParOf" srcId="{A9AF4991-9634-400E-A1EA-893C2DE0AC3E}" destId="{7938112A-EDE4-47E1-A70E-84C2A664409E}" srcOrd="32" destOrd="0" presId="urn:microsoft.com/office/officeart/2008/layout/CaptionedPictures"/>
    <dgm:cxn modelId="{C71F8BC8-2549-4D6B-97A0-A3A956593D82}" type="presParOf" srcId="{7938112A-EDE4-47E1-A70E-84C2A664409E}" destId="{5C860322-957F-48F9-BEB4-7D0FF592AB7C}" srcOrd="0" destOrd="0" presId="urn:microsoft.com/office/officeart/2008/layout/CaptionedPictures"/>
    <dgm:cxn modelId="{3322A6D8-0E35-4328-BAB7-3816EC83F259}" type="presParOf" srcId="{7938112A-EDE4-47E1-A70E-84C2A664409E}" destId="{06BA1981-580F-42FF-9D99-02D7736E06DA}" srcOrd="1" destOrd="0" presId="urn:microsoft.com/office/officeart/2008/layout/CaptionedPictures"/>
    <dgm:cxn modelId="{F3F1C43D-F70F-41FB-B7FE-47FB9A5ECB07}" type="presParOf" srcId="{7938112A-EDE4-47E1-A70E-84C2A664409E}" destId="{1B1381E4-0F55-4046-B7AA-DE1AE5F22E86}" srcOrd="2" destOrd="0" presId="urn:microsoft.com/office/officeart/2008/layout/CaptionedPictures"/>
    <dgm:cxn modelId="{98B18418-8D8A-4C53-BC79-B0B13F42F427}" type="presParOf" srcId="{1B1381E4-0F55-4046-B7AA-DE1AE5F22E86}" destId="{6B4A3287-E6C0-48F2-98DB-7499573FED0E}" srcOrd="0" destOrd="0" presId="urn:microsoft.com/office/officeart/2008/layout/CaptionedPictures"/>
    <dgm:cxn modelId="{9EB9F44B-DDA5-4E54-AB30-07CFDDAEEE1B}" type="presParOf" srcId="{1B1381E4-0F55-4046-B7AA-DE1AE5F22E86}" destId="{8F9E3E44-59B6-49EF-BF58-092F331E8370}" srcOrd="1" destOrd="0" presId="urn:microsoft.com/office/officeart/2008/layout/CaptionedPictures"/>
    <dgm:cxn modelId="{608D3066-F8E6-414F-8AEC-71FE6CA1B3D6}" type="presParOf" srcId="{A9AF4991-9634-400E-A1EA-893C2DE0AC3E}" destId="{E80AA3A7-5810-4891-9119-AF4BCE059074}" srcOrd="33" destOrd="0" presId="urn:microsoft.com/office/officeart/2008/layout/CaptionedPictures"/>
    <dgm:cxn modelId="{E47C4AD6-0EC4-4A8D-A911-C7468DA9518C}" type="presParOf" srcId="{A9AF4991-9634-400E-A1EA-893C2DE0AC3E}" destId="{521D3592-0403-4C60-BD16-2CFABB154DD3}" srcOrd="34" destOrd="0" presId="urn:microsoft.com/office/officeart/2008/layout/CaptionedPictures"/>
    <dgm:cxn modelId="{3C0D80F6-ABCE-4CC3-BE8B-8C5B3EF5D1BD}" type="presParOf" srcId="{521D3592-0403-4C60-BD16-2CFABB154DD3}" destId="{C8FDDD4D-E335-4728-9F3A-CF05A89A9260}" srcOrd="0" destOrd="0" presId="urn:microsoft.com/office/officeart/2008/layout/CaptionedPictures"/>
    <dgm:cxn modelId="{DF730097-BEDB-4DE5-A82E-580293DB2027}" type="presParOf" srcId="{521D3592-0403-4C60-BD16-2CFABB154DD3}" destId="{1709E097-2DE9-4E04-BBD8-0474B4FF4F5C}" srcOrd="1" destOrd="0" presId="urn:microsoft.com/office/officeart/2008/layout/CaptionedPictures"/>
    <dgm:cxn modelId="{18C14F16-9CBC-4172-8CE0-460AA4DF080C}" type="presParOf" srcId="{521D3592-0403-4C60-BD16-2CFABB154DD3}" destId="{A3932E06-4FEF-442B-991F-51B6F4E03DB6}" srcOrd="2" destOrd="0" presId="urn:microsoft.com/office/officeart/2008/layout/CaptionedPictures"/>
    <dgm:cxn modelId="{8C17DF05-BEB6-4889-B843-D44DAEE8856A}" type="presParOf" srcId="{A3932E06-4FEF-442B-991F-51B6F4E03DB6}" destId="{7727A9A4-B74F-43EE-8C6A-DE9BBA97AF84}" srcOrd="0" destOrd="0" presId="urn:microsoft.com/office/officeart/2008/layout/CaptionedPictures"/>
    <dgm:cxn modelId="{D580997D-85D0-4F44-AED1-6E8B3C72912B}" type="presParOf" srcId="{A3932E06-4FEF-442B-991F-51B6F4E03DB6}" destId="{319571E9-36AF-43FF-BCFE-D444E415EAE0}" srcOrd="1" destOrd="0" presId="urn:microsoft.com/office/officeart/2008/layout/CaptionedPictures"/>
    <dgm:cxn modelId="{19847B98-97FF-4D4B-AA60-B7B53055B122}" type="presParOf" srcId="{A9AF4991-9634-400E-A1EA-893C2DE0AC3E}" destId="{9D341193-1E00-4F71-B539-A549520DB092}" srcOrd="35" destOrd="0" presId="urn:microsoft.com/office/officeart/2008/layout/CaptionedPictures"/>
    <dgm:cxn modelId="{CA1BE0C0-F080-4F42-B687-509D397E2222}" type="presParOf" srcId="{A9AF4991-9634-400E-A1EA-893C2DE0AC3E}" destId="{84B0C591-AA05-4BD5-BF13-934AACC91029}" srcOrd="36" destOrd="0" presId="urn:microsoft.com/office/officeart/2008/layout/CaptionedPictures"/>
    <dgm:cxn modelId="{244C6861-5AF4-4500-8B6A-E65C1F2EAFE7}" type="presParOf" srcId="{84B0C591-AA05-4BD5-BF13-934AACC91029}" destId="{AF0FA9D9-3EEB-49D0-A55E-F2ECD6A456BB}" srcOrd="0" destOrd="0" presId="urn:microsoft.com/office/officeart/2008/layout/CaptionedPictures"/>
    <dgm:cxn modelId="{C4D8F9D3-6C46-47A6-8F5E-672BD08B0A1D}" type="presParOf" srcId="{84B0C591-AA05-4BD5-BF13-934AACC91029}" destId="{7BECB64C-BF0F-4388-B6F3-500A4600806E}" srcOrd="1" destOrd="0" presId="urn:microsoft.com/office/officeart/2008/layout/CaptionedPictures"/>
    <dgm:cxn modelId="{1BA695E2-F65C-4B2E-B088-1569DDE5B590}" type="presParOf" srcId="{84B0C591-AA05-4BD5-BF13-934AACC91029}" destId="{A4F9AA17-3D7E-4375-B7BC-173172DF76DC}" srcOrd="2" destOrd="0" presId="urn:microsoft.com/office/officeart/2008/layout/CaptionedPictures"/>
    <dgm:cxn modelId="{3AB03F24-8C89-4C98-9321-7A363F7EDA82}" type="presParOf" srcId="{A4F9AA17-3D7E-4375-B7BC-173172DF76DC}" destId="{58F39617-3691-40A8-94A7-755A555FBD20}" srcOrd="0" destOrd="0" presId="urn:microsoft.com/office/officeart/2008/layout/CaptionedPictures"/>
    <dgm:cxn modelId="{2003531F-5A39-4556-9160-103D0ADB5B25}" type="presParOf" srcId="{A4F9AA17-3D7E-4375-B7BC-173172DF76DC}" destId="{1CF396F1-3D01-45BB-9410-71CA57DB3908}" srcOrd="1" destOrd="0" presId="urn:microsoft.com/office/officeart/2008/layout/CaptionedPictures"/>
    <dgm:cxn modelId="{8D928CEE-6515-4644-A4CF-535A023FB6E5}" type="presParOf" srcId="{A9AF4991-9634-400E-A1EA-893C2DE0AC3E}" destId="{44BA76D8-7766-4AB7-A7C4-3366C754347A}" srcOrd="37" destOrd="0" presId="urn:microsoft.com/office/officeart/2008/layout/CaptionedPictures"/>
    <dgm:cxn modelId="{2ED8B4FA-2674-4D8A-B455-7D04DB27BF99}" type="presParOf" srcId="{A9AF4991-9634-400E-A1EA-893C2DE0AC3E}" destId="{2F8208DE-6DDB-49E0-8EE9-6440E39412AB}" srcOrd="38" destOrd="0" presId="urn:microsoft.com/office/officeart/2008/layout/CaptionedPictures"/>
    <dgm:cxn modelId="{B73B880F-87DB-40A6-A798-1F28760A1770}" type="presParOf" srcId="{2F8208DE-6DDB-49E0-8EE9-6440E39412AB}" destId="{FB6B2885-39E6-4145-AFE2-86C6A920DE93}" srcOrd="0" destOrd="0" presId="urn:microsoft.com/office/officeart/2008/layout/CaptionedPictures"/>
    <dgm:cxn modelId="{67C812AE-CF0F-4DF9-8308-F7A45755F20F}" type="presParOf" srcId="{2F8208DE-6DDB-49E0-8EE9-6440E39412AB}" destId="{811C7EF6-1385-4977-BE55-EDC9CE8E7848}" srcOrd="1" destOrd="0" presId="urn:microsoft.com/office/officeart/2008/layout/CaptionedPictures"/>
    <dgm:cxn modelId="{D079495D-7ED1-49DE-8BDE-70763DDB50A3}" type="presParOf" srcId="{2F8208DE-6DDB-49E0-8EE9-6440E39412AB}" destId="{7B4B2119-2D98-41FE-8534-F69CC6D3E956}" srcOrd="2" destOrd="0" presId="urn:microsoft.com/office/officeart/2008/layout/CaptionedPictures"/>
    <dgm:cxn modelId="{B94AB698-8823-455F-9C5C-B9A91DC4DAA2}" type="presParOf" srcId="{7B4B2119-2D98-41FE-8534-F69CC6D3E956}" destId="{BAB6D131-024C-41B4-9F71-356699436204}" srcOrd="0" destOrd="0" presId="urn:microsoft.com/office/officeart/2008/layout/CaptionedPictures"/>
    <dgm:cxn modelId="{A32CB416-BF46-4B26-AA17-1BADFB215AEC}" type="presParOf" srcId="{7B4B2119-2D98-41FE-8534-F69CC6D3E956}" destId="{79555068-DF71-4B2D-B8AD-88D1BFD78055}" srcOrd="1" destOrd="0" presId="urn:microsoft.com/office/officeart/2008/layout/CaptionedPictures"/>
    <dgm:cxn modelId="{65EC140D-D4E1-4DE3-B5EB-3D582E6375C2}" type="presParOf" srcId="{A9AF4991-9634-400E-A1EA-893C2DE0AC3E}" destId="{54CD261E-E370-4AF8-8CD5-4D1FC296FA64}" srcOrd="39" destOrd="0" presId="urn:microsoft.com/office/officeart/2008/layout/CaptionedPictures"/>
    <dgm:cxn modelId="{24791A51-625C-4E43-808B-84C06E0D6E9E}" type="presParOf" srcId="{A9AF4991-9634-400E-A1EA-893C2DE0AC3E}" destId="{8B5C850A-5450-42A3-8D2E-E48178AA85D9}" srcOrd="40" destOrd="0" presId="urn:microsoft.com/office/officeart/2008/layout/CaptionedPictures"/>
    <dgm:cxn modelId="{A72E8E9C-FA2A-4F24-9EE9-A26EB41E6E0A}" type="presParOf" srcId="{8B5C850A-5450-42A3-8D2E-E48178AA85D9}" destId="{764B742F-DE41-4D6E-83BE-5C6664407C74}" srcOrd="0" destOrd="0" presId="urn:microsoft.com/office/officeart/2008/layout/CaptionedPictures"/>
    <dgm:cxn modelId="{82D479D1-9ED2-4FF1-9EEA-8740B2F3EC6A}" type="presParOf" srcId="{8B5C850A-5450-42A3-8D2E-E48178AA85D9}" destId="{78E3EA61-147D-4074-A12C-550F04247C25}" srcOrd="1" destOrd="0" presId="urn:microsoft.com/office/officeart/2008/layout/CaptionedPictures"/>
    <dgm:cxn modelId="{571B815A-B55C-42AB-BABD-02F3444AFFAE}" type="presParOf" srcId="{8B5C850A-5450-42A3-8D2E-E48178AA85D9}" destId="{02D021B8-4552-4B47-9FFA-E7532A1BA260}" srcOrd="2" destOrd="0" presId="urn:microsoft.com/office/officeart/2008/layout/CaptionedPictures"/>
    <dgm:cxn modelId="{55637F7D-94C9-4053-8C1C-CD9270CDD119}" type="presParOf" srcId="{02D021B8-4552-4B47-9FFA-E7532A1BA260}" destId="{A9606739-E1E5-4929-8B10-AA753F1BE88C}" srcOrd="0" destOrd="0" presId="urn:microsoft.com/office/officeart/2008/layout/CaptionedPictures"/>
    <dgm:cxn modelId="{92704901-B2A7-492E-AE64-5CF748CE4ABA}" type="presParOf" srcId="{02D021B8-4552-4B47-9FFA-E7532A1BA260}" destId="{B633138F-2027-4E01-9DB1-695A4D6D8877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7F2B9A-8818-49C6-9AF7-148A4DAA4F97}">
      <dsp:nvSpPr>
        <dsp:cNvPr id="0" name=""/>
        <dsp:cNvSpPr/>
      </dsp:nvSpPr>
      <dsp:spPr>
        <a:xfrm>
          <a:off x="362052" y="437677"/>
          <a:ext cx="6516954" cy="592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免费的电子邮箱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62052" y="437677"/>
        <a:ext cx="6516954" cy="592450"/>
      </dsp:txXfrm>
    </dsp:sp>
    <dsp:sp modelId="{ACCBF19B-FD7D-42CF-9610-AD3AA15EF0D4}">
      <dsp:nvSpPr>
        <dsp:cNvPr id="0" name=""/>
        <dsp:cNvSpPr/>
      </dsp:nvSpPr>
      <dsp:spPr>
        <a:xfrm>
          <a:off x="362052" y="1030127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D4B083-AADF-42DE-BC98-43263CEA7220}">
      <dsp:nvSpPr>
        <dsp:cNvPr id="0" name=""/>
        <dsp:cNvSpPr/>
      </dsp:nvSpPr>
      <dsp:spPr>
        <a:xfrm>
          <a:off x="1281667" y="1030127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73C703-E315-4EAF-9CFE-5791143EE8C4}">
      <dsp:nvSpPr>
        <dsp:cNvPr id="0" name=""/>
        <dsp:cNvSpPr/>
      </dsp:nvSpPr>
      <dsp:spPr>
        <a:xfrm>
          <a:off x="2201282" y="1030127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E64DA4-DA80-4E6E-A519-AB99F7474E28}">
      <dsp:nvSpPr>
        <dsp:cNvPr id="0" name=""/>
        <dsp:cNvSpPr/>
      </dsp:nvSpPr>
      <dsp:spPr>
        <a:xfrm>
          <a:off x="3120896" y="1030127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7E4C82-96CA-4B40-B078-BBA8339D2E5A}">
      <dsp:nvSpPr>
        <dsp:cNvPr id="0" name=""/>
        <dsp:cNvSpPr/>
      </dsp:nvSpPr>
      <dsp:spPr>
        <a:xfrm>
          <a:off x="4040511" y="1030127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330D54-A678-44F1-9140-27779DD47414}">
      <dsp:nvSpPr>
        <dsp:cNvPr id="0" name=""/>
        <dsp:cNvSpPr/>
      </dsp:nvSpPr>
      <dsp:spPr>
        <a:xfrm>
          <a:off x="4960126" y="1030127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0453AB-4D2D-474D-A97C-297E89A37A9A}">
      <dsp:nvSpPr>
        <dsp:cNvPr id="0" name=""/>
        <dsp:cNvSpPr/>
      </dsp:nvSpPr>
      <dsp:spPr>
        <a:xfrm>
          <a:off x="5879740" y="1030127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63C311-BD99-4F38-BE9D-239E5AA27E0C}">
      <dsp:nvSpPr>
        <dsp:cNvPr id="0" name=""/>
        <dsp:cNvSpPr/>
      </dsp:nvSpPr>
      <dsp:spPr>
        <a:xfrm>
          <a:off x="362052" y="1239264"/>
          <a:ext cx="6516954" cy="592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收费的电子邮箱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62052" y="1239264"/>
        <a:ext cx="6516954" cy="592450"/>
      </dsp:txXfrm>
    </dsp:sp>
    <dsp:sp modelId="{74D8CF71-F64D-4233-AE64-31CAEE941E94}">
      <dsp:nvSpPr>
        <dsp:cNvPr id="0" name=""/>
        <dsp:cNvSpPr/>
      </dsp:nvSpPr>
      <dsp:spPr>
        <a:xfrm>
          <a:off x="362052" y="1831715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F22393-35F4-4497-8DA6-484764D27C84}">
      <dsp:nvSpPr>
        <dsp:cNvPr id="0" name=""/>
        <dsp:cNvSpPr/>
      </dsp:nvSpPr>
      <dsp:spPr>
        <a:xfrm>
          <a:off x="1281667" y="1831715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157663-0A5F-40BF-94A0-E1787B090CD8}">
      <dsp:nvSpPr>
        <dsp:cNvPr id="0" name=""/>
        <dsp:cNvSpPr/>
      </dsp:nvSpPr>
      <dsp:spPr>
        <a:xfrm>
          <a:off x="2201282" y="1831715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5433FF-897E-45C8-B4BF-2D3C905B3F1C}">
      <dsp:nvSpPr>
        <dsp:cNvPr id="0" name=""/>
        <dsp:cNvSpPr/>
      </dsp:nvSpPr>
      <dsp:spPr>
        <a:xfrm>
          <a:off x="3120896" y="1831715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299BFD-25A6-4869-B588-3D715D4FF348}">
      <dsp:nvSpPr>
        <dsp:cNvPr id="0" name=""/>
        <dsp:cNvSpPr/>
      </dsp:nvSpPr>
      <dsp:spPr>
        <a:xfrm>
          <a:off x="4040511" y="1831715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AE73C6-4E23-475C-BE3F-9D1632C5A220}">
      <dsp:nvSpPr>
        <dsp:cNvPr id="0" name=""/>
        <dsp:cNvSpPr/>
      </dsp:nvSpPr>
      <dsp:spPr>
        <a:xfrm>
          <a:off x="4960126" y="1831715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C76F48-8287-4377-A1A6-0827BF4A6F90}">
      <dsp:nvSpPr>
        <dsp:cNvPr id="0" name=""/>
        <dsp:cNvSpPr/>
      </dsp:nvSpPr>
      <dsp:spPr>
        <a:xfrm>
          <a:off x="5879740" y="1831715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B16C38-BBD1-410D-BAA7-8C823B925DB5}">
      <dsp:nvSpPr>
        <dsp:cNvPr id="0" name=""/>
        <dsp:cNvSpPr/>
      </dsp:nvSpPr>
      <dsp:spPr>
        <a:xfrm>
          <a:off x="362052" y="2040852"/>
          <a:ext cx="6516954" cy="592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自建邮件系统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62052" y="2040852"/>
        <a:ext cx="6516954" cy="592450"/>
      </dsp:txXfrm>
    </dsp:sp>
    <dsp:sp modelId="{B7FDA653-BED2-4BFB-BD87-C5BB7EBE831F}">
      <dsp:nvSpPr>
        <dsp:cNvPr id="0" name=""/>
        <dsp:cNvSpPr/>
      </dsp:nvSpPr>
      <dsp:spPr>
        <a:xfrm>
          <a:off x="362052" y="2633302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CA14A9-28C1-4067-8E66-27520700B5FA}">
      <dsp:nvSpPr>
        <dsp:cNvPr id="0" name=""/>
        <dsp:cNvSpPr/>
      </dsp:nvSpPr>
      <dsp:spPr>
        <a:xfrm>
          <a:off x="1281667" y="2633302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87CA3D-AB88-4ECB-9FBE-916014C5BED6}">
      <dsp:nvSpPr>
        <dsp:cNvPr id="0" name=""/>
        <dsp:cNvSpPr/>
      </dsp:nvSpPr>
      <dsp:spPr>
        <a:xfrm>
          <a:off x="2201282" y="2633302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107AB5-2D88-4F16-9C81-8351C2D39D9D}">
      <dsp:nvSpPr>
        <dsp:cNvPr id="0" name=""/>
        <dsp:cNvSpPr/>
      </dsp:nvSpPr>
      <dsp:spPr>
        <a:xfrm>
          <a:off x="3120896" y="2633302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998D55-5C93-4A73-94B2-A2890C9659E2}">
      <dsp:nvSpPr>
        <dsp:cNvPr id="0" name=""/>
        <dsp:cNvSpPr/>
      </dsp:nvSpPr>
      <dsp:spPr>
        <a:xfrm>
          <a:off x="4040511" y="2633302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F3470F-31EC-41E2-8E7E-5D8104E5FAB1}">
      <dsp:nvSpPr>
        <dsp:cNvPr id="0" name=""/>
        <dsp:cNvSpPr/>
      </dsp:nvSpPr>
      <dsp:spPr>
        <a:xfrm>
          <a:off x="4960126" y="2633302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16550E-44CD-4AF2-91DC-7E7B74776D5F}">
      <dsp:nvSpPr>
        <dsp:cNvPr id="0" name=""/>
        <dsp:cNvSpPr/>
      </dsp:nvSpPr>
      <dsp:spPr>
        <a:xfrm>
          <a:off x="5879740" y="2633302"/>
          <a:ext cx="868927" cy="144821"/>
        </a:xfrm>
        <a:prstGeom prst="parallelogram">
          <a:avLst>
            <a:gd name="adj" fmla="val 140840"/>
          </a:avLst>
        </a:prstGeom>
        <a:solidFill>
          <a:srgbClr val="117DC5"/>
        </a:solidFill>
        <a:ln w="12700" cap="flat" cmpd="sng" algn="ctr">
          <a:solidFill>
            <a:srgbClr val="117DC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C525AD-16C2-4DB8-80E1-A60D8B3BEFFC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21FFF-5519-49A7-91CB-7EF616A5CC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626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这次我讲的主要内容是我们公司自主研发的产品</a:t>
            </a:r>
            <a:r>
              <a:rPr lang="en-US" altLang="zh-CN" sz="9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Xpost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邮件系统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4947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限制外发数量，由域管理员自由的限定用户每日邮件的发送数量，（点一下），像我们很多客户喜欢使用弱口令，经常很容易被其他人暴力破解，然后被用来发送大量的垃圾邮件，这样既造成系统资源的浪费，又会将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拉入反垃圾邮件组织的黑名单，导致邮件不能正常的收发。如果使用限制外发数量功能，我们至少可以保证到被破解后不会一直外往拼命的发送垃圾邮件。另外我们还加入了清除当天邮件发送数量的功能，它的作用主要是体现在比如，一个帐户，每日设限是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封，然后上午的时候，被人暴力破解后，发送了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封邮件后到了上限了再发送就会给出错误提示。这时突然要使用这个帐户发送邮件，那么我们就可以找管理员使用清零的功能把今天的数量清零。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9316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606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密件夹，私密邮件安全发送，密件夹打开的方式是，点击这里，然后输入密码，这里的密码只能用鼠标在这些小数字键上点击输入，不能使用键盘输入，这样可以防止被键盘记录器记录下密码，而且这上面的数字排序每次打开时都不一样。将重要的邮件存放在密件夹里，或者直接发送至密件夹里，可以起到多重保护，有效的防止信息的泄露。要说明一下，刚刚说的直接发送密件，必须是一个系统内的，如果是发送至其他系统的，如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QQ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邮箱，那么发送出来的密件还是普通的邮件。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503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隐私保全，我们每次的登录，都会记录下用户的登录时间，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连接状态：状态就是成功或失败，（点一下），这是我们的登录邮箱后的首页，我们可以看到后下角这边的安全卫士，如果密码有几次输入错误的话，还会提示你修改密码，如果这里有多次的连续失败次数，如果确定不是本人的操作的话，那么可以查询下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地址是哪的，如果是可疑的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地址，那么就可以跟找管理员，将该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加入至黑名单。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860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在安全策略上，我们还针对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SMTP/POP/IMAP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协议的连接进行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过滤。可以设定连线的网域限定，白名单，黑名单。如果黑名单和白名单同时设置了一个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时，这个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在黑名单里不起作用。前面隐私保全功能里咱们说过，如果发现有异常的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登录了邮箱，我们就可以在这里将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加入黑名单，使其无法登录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3875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对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方式的登录，我们也可以设置网域登录。尤其是管理员的网域，我们可以设置内网的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范围，这样可以更好的保障系统的安全。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35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下面我给大家讲讲我们</a:t>
            </a:r>
            <a:r>
              <a:rPr lang="en-US" altLang="zh-CN" dirty="0" err="1" smtClean="0"/>
              <a:t>Xpost</a:t>
            </a:r>
            <a:r>
              <a:rPr lang="zh-CN" altLang="en-US" dirty="0" smtClean="0"/>
              <a:t>邮件系统的几个功能</a:t>
            </a:r>
            <a:endParaRPr lang="en-US" altLang="zh-CN" dirty="0" smtClean="0"/>
          </a:p>
          <a:p>
            <a:r>
              <a:rPr lang="zh-CN" altLang="en-US" dirty="0" smtClean="0"/>
              <a:t>首先，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密码保护，可以防止用户密码的暴力破解， 我们开启这个功能后，设置密码失败次数，比如这里是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次，如果我们连续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次密码输入错误，就会把这个帐号进行加锁，加锁后的帐号需要找域管理员才能解锁。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0665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公共通讯录，可以设置多级分组，使组织架构一目了然，（点一下），这边是分组，这边是分组里的用户邮箱。我们这里有个功能非常的实用，就是这个上移下移。有些单位的客户，他们内部的阶级排序要求非常的严格的，比较主管必须要列在普通的员工上面时，如果要在分组里添加一个新的帐户时，会加在最后面，如果新的帐户是主管级别的，那这时候我们可以直接选中它将上移，非常便捷的操作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016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网络云盘，可以先将一些常用到的附件事先放至云盘，当每次发送邮件时，需要用到这个附件时，不需要再次上传，可以直接从云盘内直接选择，能够做到节省大量的时间。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8919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网络云盘，可以先将一些常用到的附件事先放至云盘，当每次发送邮件时，需要用到这个附件时，不需要再次上传，可以直接从云盘内直接选择，能够做到节省大量的时间。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113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我先介绍下我们的公司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——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杭州捷翔科技有限公司。</a:t>
            </a: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在成立在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01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年，之后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02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年我们公司开始研发了邮件系统，也是最早的邮件系统开发商之一了，邮件系统投入了市场使用至今也有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多年了。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年时，我们公司进行了一次资源的重整，这个时候，我们公司除了邮箱之外，还开始寻找其他的一些合作伙伴一同进行产品打包销售，或者直接销售，如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OA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CRM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，呼叫中心，加密软件等这些都在我们公司的经营范围里。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到了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年，在宁波成立了一家分公司，宁波捷翔信息科技有限公司。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3570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日志记录，方便了管理员做各类的统计，分析。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5099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我们对域名不限制数量，采用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分级管理，每个域都由各自的管理理员进行管理。</a:t>
            </a:r>
            <a:endParaRPr lang="en-US" altLang="zh-CN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域管理员随时可以限制成员的权限，可以是限制发外邮件，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登录，或者是临时的停用成员帐户。</a:t>
            </a:r>
            <a:endParaRPr lang="en-US" altLang="zh-CN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系统备份，刚刚在说自建邮件系统的优势时，我有提到过，我们的备份可以做到每日或每周一次，每月一次。用来备份存放数据的那台服务器，可以是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Windows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系统，也可以是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Linux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系统。</a:t>
            </a:r>
            <a:endParaRPr lang="en-US" altLang="zh-CN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现在手机发展越来越强大，很多时候大家喜欢直接用手机查看邮件的内容，我们的邮件系统也支持安卓系统和苹果系统自带的邮箱软件登录，也可以使用第三方的邮件客户端软件登录。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7511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问题处理，分为四种级别，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级是严重的，已经影响到了邮件的正常收发了，这种问题我们会在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小时内提出解决方案，并通知客户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级，紧急的，邮件还可以正常的收发，但是有些服务出现了故障，我们会在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小时内提出解决方案，并通知客户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级，标准，系统邮件收发正常，服务也正常，但是有功能实现与使用手册不一致，我们会在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24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小时内解决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级咨询类的，询问一些邮件系统相关的问题，我们也会在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24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小时内进行解答。</a:t>
            </a:r>
            <a:endParaRPr lang="zh-CN" altLang="en-US" sz="9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2053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这个是我们的一个成功案例客户，温州市民信箱，他们现在注册用户已经达到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万个</a:t>
            </a:r>
            <a:r>
              <a:rPr lang="zh-CN" altLang="en-US" sz="9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用户数。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这个邮件系统为温州市民提供了快捷便利的通信服务，像是市政府有什么新政策举措，或一些水电费用账单等等都会发送到这个邮箱内，极大的支持了政府的管理和服务工作。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8609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成功案例部分我就不详细的说明了，这里是我们的一部分的客户，有政府的有企业的，还有教育局学校等。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2033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我已经讲完了，有没有什么地方我没表达清楚的，需要我在解释解释的。</a:t>
            </a:r>
            <a:endParaRPr lang="zh-CN" altLang="en-US" dirty="0" smtClean="0"/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如果没有，咱们接下来再打开邮件系统来实际的操作一下看看，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450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这是我们的营业执照和邮件系统的软件著作登记证书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221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再讲我们的邮件系统前，我们先了解下，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我们为什么使用邮箱呢？</a:t>
            </a:r>
            <a:endParaRPr lang="en-US" altLang="zh-CN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　邮箱在我们工作环境中，一直保持着不可或缺的角色，主要原因是，它具备全球互通的优势，这是其他一些沟通工具不具备的（当然电话除外），像是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QQ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它不能和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MSN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互通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而且有些公司还屏蔽了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QQ)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，因为他们互相之间并没有公用的协议，而邮件的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SMTP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等属于国际通用邮件协议，它是国际认可的，可以实现互通。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它除了全球互通之外还更加方便了我们的日常工作，如：公司同事之间互相传递一个文件之时，既有记录可以表明你已经将文档传递过，又可让接收方可以在任意多台电脑上下载阅读。如果使用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盘，那只能在一台电脑上查看，想要用其他电脑看时，又要重新再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COPY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一次。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849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下面，我们再来看看邮箱的发展的阶段</a:t>
            </a:r>
            <a:endParaRPr lang="en-US" altLang="zh-CN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、首先，免费的电子邮箱，如平常大家经常使用到的，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163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邮箱，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QQ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邮箱，新浪邮箱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、然后是收费租赁的方式，收费的有两种模式，一种是之前免费的升级版，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VIP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邮箱，这种邮箱还是属于个人邮箱，比如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VIP163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，外一种是企业邮箱，这种邮箱可以以公司注册的域名作为后缀，能提升公司的形象。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、再下来是，自建邮件系统，我们公司的研发的</a:t>
            </a:r>
            <a:r>
              <a:rPr lang="en-US" altLang="zh-CN" sz="9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Xpost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邮件系统就属于这一类：邮件系统是一套单独的应用系统，它需要拥有自己的服务器，可以在系统内创建多个域，和企业邮箱一样，可以提升公司的形象，但是不一样的是，自建邮件系统的数据是存放在企业内部的服务器内，而企业邮箱因为是租赁的，所以数据存放在邮箱的运营商机房内。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399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自建邮件系统的几个优势，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第一个，公司的企业形象，因为可以使用公司的域名作为后缀，所以他可以提升统一公司的一种形象，更加方便公司的一个推广，免费的个人邮箱都是采用的是运营商的域名，不利于统一形象，并且，还可能因为写错用户名而信息泄漏至企业外部。（这里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还要修改下，做一个图片的表达，：列出两个邮箱，一个是个人的，一个是企业的，然后跳到发信的页面，收件人写错的，让大家知道我刚刚要表达的内容是什么）</a:t>
            </a: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第二，有效的克服员工流动带来的影响。当一个员工离职时，我们可以把他的邮箱停用，或修改密码，这样我们就可以把之前的业务联系保留和延续下来。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第三，管理权，我们可以任意的控制员工邮箱空间大小，附件的发送大小，还可以限制邮件每日邮件发送的数量，或强制修改密码，限制登录等。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第四，邮件的备份，我们可以定期的对邮件数据进行一次备份，每天或每周一次，再或每月一次。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第五，我们自建邮件系统是属于一次性的投资，直接将软件购买走，后续客户可以自主选择是否购买系统的升级或维护。而租赁的企业邮箱则是每年都支付高额的费用，并且企业不拥有软件的产权，停止租用后，企业无法获得相应的资产。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第六，数据安全，邮件数据存储在企业内部的服务器上，由企业自主维护与保护。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第七，丰富的功能，我们支持，二次开发，或者提供接口与其他的平台做集成，比如，网站，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OA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，等，像是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OA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，我们和泛微，致远他们做过对接。</a:t>
            </a:r>
            <a:endParaRPr lang="zh-CN" altLang="en-US" sz="9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1521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好了，刚刚我对邮件系统做了个整体的介绍，现在我们来看看</a:t>
            </a:r>
            <a:r>
              <a:rPr lang="en-US" altLang="zh-CN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Xpost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邮件系统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　</a:t>
            </a:r>
            <a:r>
              <a:rPr lang="en-US" altLang="zh-CN" sz="9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Xpost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邮件系统是运行在</a:t>
            </a:r>
            <a:r>
              <a:rPr lang="en-US" altLang="zh-CN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Linux</a:t>
            </a:r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操作系统上的，它能满足各类门户网站、大中型企业集团的内外网的电子邮件需求。</a:t>
            </a:r>
            <a:b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zh-CN" altLang="en-US" sz="9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9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系统是采用分布式架构，整个系统功能可以由一台服务器完成，也可以由多台服务器分担完成，这种分布式的架构可以让客户以较小的投资起步，同时保证了系统平行扩展的能力，保证了系统能够满足数年内用户增长的需求</a:t>
            </a:r>
          </a:p>
          <a:p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Linux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操作系统：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、可以数月不用重启机器，因为他具有独特的内存管理方式。从来不用磁盘碎片整理。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、对计算机的硬件要求低。开机只进入字符界面，能节省很多的系统资源。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、针对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Linux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的病毒少，故障维护成本低。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  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、免费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210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6803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图片</a:t>
            </a:r>
            <a:r>
              <a:rPr lang="zh-CN" altLang="zh-CN" sz="9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展示了系统挂件与用户数据之间的关系。从图中可以看到系统与数据存储之间是分离的，它们之间通过挂件群进行通信。数据存储与系统之间是无关的，因此可以用任意数据库实现。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9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最大程度保障了系统的稳定性、安全性和可扩展性</a:t>
            </a:r>
          </a:p>
          <a:p>
            <a:r>
              <a:rPr lang="zh-CN" altLang="zh-CN" sz="9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主要来</a:t>
            </a:r>
            <a:r>
              <a:rPr lang="zh-CN" altLang="zh-CN" sz="9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处理软</a:t>
            </a:r>
            <a:r>
              <a:rPr lang="zh-CN" altLang="en-US" sz="9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件</a:t>
            </a:r>
            <a:r>
              <a:rPr lang="zh-CN" altLang="zh-CN" sz="9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功能</a:t>
            </a:r>
            <a:r>
              <a:rPr lang="zh-CN" altLang="zh-CN" sz="9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模块拼接方面的技术接口</a:t>
            </a:r>
            <a:r>
              <a:rPr lang="en-US" altLang="zh-CN" sz="9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,hook</a:t>
            </a:r>
            <a:r>
              <a:rPr lang="zh-CN" altLang="zh-CN" sz="9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机制能做到即刻挂载</a:t>
            </a:r>
            <a:r>
              <a:rPr lang="en-US" altLang="zh-CN" sz="9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9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即刻使用；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1FFF-5519-49A7-91CB-7EF616A5CCF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983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9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3A1C2-F70F-46A8-9E47-3E064E84AAFD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03AE-41E0-4BFB-9F5A-E21CF4A8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427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3A1C2-F70F-46A8-9E47-3E064E84AAFD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03AE-41E0-4BFB-9F5A-E21CF4A8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04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4642"/>
            <a:ext cx="1971675" cy="4357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4642"/>
            <a:ext cx="5762625" cy="4357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3A1C2-F70F-46A8-9E47-3E064E84AAFD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03AE-41E0-4BFB-9F5A-E21CF4A8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27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9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E5264-78B4-4031-9BD8-7C52483E970C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4C269-2DDF-4D90-8D76-C626578E1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589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E5264-78B4-4031-9BD8-7C52483E970C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4C269-2DDF-4D90-8D76-C626578E1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74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90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90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E5264-78B4-4031-9BD8-7C52483E970C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4C269-2DDF-4D90-8D76-C626578E1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202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370013"/>
            <a:ext cx="3867151" cy="3262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2" y="1370013"/>
            <a:ext cx="3867151" cy="3262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E5264-78B4-4031-9BD8-7C52483E970C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4C269-2DDF-4D90-8D76-C626578E1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73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274642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41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41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E5264-78B4-4031-9BD8-7C52483E970C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4C269-2DDF-4D90-8D76-C626578E1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6819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E5264-78B4-4031-9BD8-7C52483E970C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4C269-2DDF-4D90-8D76-C626578E1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978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781"/>
            <a:ext cx="9399520" cy="593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71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E5264-78B4-4031-9BD8-7C52483E970C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4C269-2DDF-4D90-8D76-C626578E1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822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3A1C2-F70F-46A8-9E47-3E064E84AAFD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03AE-41E0-4BFB-9F5A-E21CF4A8255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067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257"/>
            <a:ext cx="9386455" cy="5845892"/>
          </a:xfrm>
          <a:prstGeom prst="rect">
            <a:avLst/>
          </a:prstGeom>
          <a:noFill/>
          <a:ln>
            <a:noFill/>
          </a:ln>
          <a:effectLst>
            <a:softEdge rad="1270000"/>
          </a:effectLst>
        </p:spPr>
      </p:pic>
    </p:spTree>
    <p:extLst>
      <p:ext uri="{BB962C8B-B14F-4D97-AF65-F5344CB8AC3E}">
        <p14:creationId xmlns:p14="http://schemas.microsoft.com/office/powerpoint/2010/main" val="623302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41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90" y="741367"/>
            <a:ext cx="4629151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41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E5264-78B4-4031-9BD8-7C52483E970C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4C269-2DDF-4D90-8D76-C626578E1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397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41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90" y="741367"/>
            <a:ext cx="4629151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41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E5264-78B4-4031-9BD8-7C52483E970C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4C269-2DDF-4D90-8D76-C626578E1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7500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E5264-78B4-4031-9BD8-7C52483E970C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4C269-2DDF-4D90-8D76-C626578E1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5746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4642"/>
            <a:ext cx="1971675" cy="4357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4642"/>
            <a:ext cx="5762625" cy="4357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E5264-78B4-4031-9BD8-7C52483E970C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4C269-2DDF-4D90-8D76-C626578E1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307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90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90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3A1C2-F70F-46A8-9E47-3E064E84AAFD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03AE-41E0-4BFB-9F5A-E21CF4A8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848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370013"/>
            <a:ext cx="3867151" cy="3262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2" y="1370013"/>
            <a:ext cx="3867151" cy="3262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3A1C2-F70F-46A8-9E47-3E064E84AAFD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03AE-41E0-4BFB-9F5A-E21CF4A8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94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274642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41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41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3A1C2-F70F-46A8-9E47-3E064E84AAFD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03AE-41E0-4BFB-9F5A-E21CF4A8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024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3A1C2-F70F-46A8-9E47-3E064E84AAFD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03AE-41E0-4BFB-9F5A-E21CF4A8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300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3A1C2-F70F-46A8-9E47-3E064E84AAFD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03AE-41E0-4BFB-9F5A-E21CF4A8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434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41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90" y="741367"/>
            <a:ext cx="4629151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41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3A1C2-F70F-46A8-9E47-3E064E84AAFD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03AE-41E0-4BFB-9F5A-E21CF4A8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41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90" y="741367"/>
            <a:ext cx="4629151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41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3A1C2-F70F-46A8-9E47-3E064E84AAFD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D03AE-41E0-4BFB-9F5A-E21CF4A8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712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1" y="274642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1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1" y="4767267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3A1C2-F70F-46A8-9E47-3E064E84AAFD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1" y="4767267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1" y="4767267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D03AE-41E0-4BFB-9F5A-E21CF4A8255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102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1" y="274642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1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1" y="4767267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E5264-78B4-4031-9BD8-7C52483E970C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1" y="4767267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1" y="4767267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84C269-2DDF-4D90-8D76-C626578E10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15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50" r:id="rId7"/>
    <p:sldLayoutId id="2147483706" r:id="rId8"/>
    <p:sldLayoutId id="2147483751" r:id="rId9"/>
    <p:sldLayoutId id="2147483707" r:id="rId10"/>
    <p:sldLayoutId id="2147483708" r:id="rId11"/>
    <p:sldLayoutId id="2147483709" r:id="rId12"/>
    <p:sldLayoutId id="2147483710" r:id="rId13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1.jp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5.jp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2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1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0.png"/><Relationship Id="rId1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227438"/>
            <a:ext cx="9144000" cy="210052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0" y="936625"/>
            <a:ext cx="7191375" cy="2390775"/>
          </a:xfrm>
          <a:noFill/>
        </p:spPr>
        <p:txBody>
          <a:bodyPr>
            <a:noAutofit/>
          </a:bodyPr>
          <a:lstStyle/>
          <a:p>
            <a:r>
              <a:rPr lang="en-US" altLang="zh-CN" sz="80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Xpost</a:t>
            </a:r>
            <a:r>
              <a:rPr lang="zh-CN" altLang="en-US" sz="4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邮件系统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37862" y="2942153"/>
            <a:ext cx="2254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www.Gthink.cn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0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899719"/>
            <a:ext cx="9144000" cy="1441622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限制外发数量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61" y="1239151"/>
            <a:ext cx="8039100" cy="10096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25" t="10608" r="14339" b="12212"/>
          <a:stretch/>
        </p:blipFill>
        <p:spPr>
          <a:xfrm>
            <a:off x="5947718" y="1346113"/>
            <a:ext cx="1449860" cy="779249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94" t="8976" r="-110" b="13844"/>
          <a:stretch/>
        </p:blipFill>
        <p:spPr>
          <a:xfrm>
            <a:off x="7343519" y="1329636"/>
            <a:ext cx="1215080" cy="779249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稳定</a:t>
            </a:r>
          </a:p>
        </p:txBody>
      </p:sp>
    </p:spTree>
    <p:extLst>
      <p:ext uri="{BB962C8B-B14F-4D97-AF65-F5344CB8AC3E}">
        <p14:creationId xmlns:p14="http://schemas.microsoft.com/office/powerpoint/2010/main" val="300638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稳定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790833"/>
            <a:ext cx="2875005" cy="3319848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b" anchorCtr="0"/>
          <a:lstStyle/>
          <a:p>
            <a:pPr algn="r"/>
            <a:r>
              <a:rPr lang="zh-CN" altLang="en-US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定期巡检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016" y="1030629"/>
            <a:ext cx="5643949" cy="29003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49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698" y="955595"/>
            <a:ext cx="4334519" cy="33275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6268995" y="955595"/>
            <a:ext cx="2875005" cy="33198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b" anchorCtr="0"/>
          <a:lstStyle/>
          <a:p>
            <a:r>
              <a:rPr lang="zh-CN" altLang="en-US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密件夹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安全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97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85" y="1213713"/>
            <a:ext cx="4804106" cy="2706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2" t="46269" r="786" b="11725"/>
          <a:stretch/>
        </p:blipFill>
        <p:spPr>
          <a:xfrm>
            <a:off x="3649361" y="2465865"/>
            <a:ext cx="2075935" cy="11368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安全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68995" y="955595"/>
            <a:ext cx="2875005" cy="33198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b" anchorCtr="0"/>
          <a:lstStyle/>
          <a:p>
            <a:pPr algn="ctr"/>
            <a:r>
              <a:rPr lang="zh-CN" altLang="en-US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隐私保全</a:t>
            </a:r>
            <a:endParaRPr lang="en-US" altLang="zh-CN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292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54" y="1298159"/>
            <a:ext cx="2361812" cy="18792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1961" y="1298159"/>
            <a:ext cx="2377504" cy="18792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0560" y="1296902"/>
            <a:ext cx="2704015" cy="188045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0" y="3830595"/>
            <a:ext cx="9144000" cy="7661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分别对 </a:t>
            </a:r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SMTP/POP/IMAP</a:t>
            </a:r>
            <a:r>
              <a:rPr lang="zh-CN" altLang="en-US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基于</a:t>
            </a:r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黑白名单过滤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安全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75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2325" y="610690"/>
            <a:ext cx="3939350" cy="289723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0" y="3830595"/>
            <a:ext cx="9144000" cy="7661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可以指定</a:t>
            </a:r>
            <a:r>
              <a:rPr lang="en-US" altLang="zh-CN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方式登录的</a:t>
            </a:r>
            <a:r>
              <a:rPr lang="en-US" altLang="zh-CN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范围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安全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02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87397"/>
            <a:ext cx="2875005" cy="3319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b" anchorCtr="0"/>
          <a:lstStyle/>
          <a:p>
            <a:pPr algn="r"/>
            <a:r>
              <a:rPr lang="zh-CN" altLang="en-US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密码保护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000" y="800743"/>
            <a:ext cx="4609524" cy="40857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安全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72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05" y="1659054"/>
            <a:ext cx="5894913" cy="22456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高效协作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8995" y="1136823"/>
            <a:ext cx="2875005" cy="3319848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b" anchorCtr="0"/>
          <a:lstStyle/>
          <a:p>
            <a:pPr algn="just"/>
            <a:r>
              <a:rPr lang="zh-CN" altLang="en-US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公共通讯录</a:t>
            </a:r>
          </a:p>
        </p:txBody>
      </p:sp>
    </p:spTree>
    <p:extLst>
      <p:ext uri="{BB962C8B-B14F-4D97-AF65-F5344CB8AC3E}">
        <p14:creationId xmlns:p14="http://schemas.microsoft.com/office/powerpoint/2010/main" val="24507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39" y="1496069"/>
            <a:ext cx="5592180" cy="24201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6268995" y="1046207"/>
            <a:ext cx="2875005" cy="3319848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b" anchorCtr="0"/>
          <a:lstStyle/>
          <a:p>
            <a:r>
              <a:rPr lang="zh-CN" altLang="en-US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网络云盘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高效协作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31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67763" y="1037966"/>
            <a:ext cx="2875005" cy="3319848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b" anchorCtr="0"/>
          <a:lstStyle/>
          <a:p>
            <a:r>
              <a:rPr lang="zh-CN" altLang="en-US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移动办公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高效协作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17" y="1060191"/>
            <a:ext cx="4404497" cy="33033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666" y="1021490"/>
            <a:ext cx="1904663" cy="3380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431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7913" y="576763"/>
            <a:ext cx="3123742" cy="3284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88000" rIns="180000" bIns="18000" rtlCol="0" anchor="ctr"/>
          <a:lstStyle/>
          <a:p>
            <a:pPr lvl="0"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杭州捷翔科技有限公司</a:t>
            </a:r>
            <a:endParaRPr lang="en-US" altLang="zh-CN" sz="2000" b="1" dirty="0" smtClean="0">
              <a:solidFill>
                <a:schemeClr val="accent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  <a:spcAft>
                <a:spcPts val="1200"/>
              </a:spcAft>
            </a:pPr>
            <a:r>
              <a:rPr lang="zh-CN" altLang="zh-CN" sz="1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2001</a:t>
            </a:r>
            <a:r>
              <a:rPr lang="zh-CN" altLang="zh-CN" sz="1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，坐落于美丽的西子湖畔。</a:t>
            </a:r>
            <a:endParaRPr lang="en-US" altLang="zh-CN" sz="1200" b="1" dirty="0" smtClean="0">
              <a:solidFill>
                <a:schemeClr val="accent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altLang="zh-CN" sz="1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2002</a:t>
            </a:r>
            <a:r>
              <a:rPr lang="zh-CN" altLang="zh-CN" sz="1200" b="1" dirty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年，自主开发</a:t>
            </a:r>
            <a:r>
              <a:rPr lang="en-US" altLang="zh-CN" sz="1200" b="1" dirty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Xpost</a:t>
            </a:r>
            <a:r>
              <a:rPr lang="zh-CN" altLang="zh-CN" sz="1200" b="1" dirty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邮件</a:t>
            </a:r>
            <a:r>
              <a:rPr lang="zh-CN" altLang="zh-CN" sz="1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r>
              <a:rPr lang="zh-CN" altLang="en-US" sz="1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b="1" dirty="0">
              <a:solidFill>
                <a:schemeClr val="accent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altLang="zh-CN" sz="1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zh-CN" sz="1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1200" b="1" dirty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，公司资源重整。</a:t>
            </a:r>
          </a:p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en-US" altLang="zh-CN" sz="1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200" b="1" dirty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1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，成立</a:t>
            </a:r>
            <a:r>
              <a:rPr lang="zh-CN" altLang="zh-CN" sz="1200" b="1" dirty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分公司</a:t>
            </a:r>
            <a:r>
              <a:rPr lang="en-US" altLang="zh-CN" sz="1200" b="1" dirty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1200" b="1" dirty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宁波捷翔信息科技</a:t>
            </a:r>
            <a:r>
              <a:rPr lang="zh-CN" altLang="zh-CN" sz="1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zh-CN" altLang="zh-CN" sz="1200" b="1" dirty="0">
              <a:solidFill>
                <a:schemeClr val="accent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1200" y="575734"/>
            <a:ext cx="338667" cy="4064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68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管理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307" y="643665"/>
            <a:ext cx="4828532" cy="31330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0" y="3962399"/>
            <a:ext cx="9144000" cy="8237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方式管理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602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328" y="707811"/>
            <a:ext cx="3943764" cy="26120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2098" y="1053801"/>
            <a:ext cx="4218958" cy="27356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0" y="3962399"/>
            <a:ext cx="9144000" cy="8237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多域管理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管理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9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962399"/>
            <a:ext cx="9144000" cy="8237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日志记录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管理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178" y="1043572"/>
            <a:ext cx="6665643" cy="245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61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821" y="1148406"/>
            <a:ext cx="7225871" cy="200008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3962399"/>
            <a:ext cx="9144000" cy="8237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限制成员权限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管理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92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072382003"/>
              </p:ext>
            </p:extLst>
          </p:nvPr>
        </p:nvGraphicFramePr>
        <p:xfrm>
          <a:off x="1365422" y="935293"/>
          <a:ext cx="6413157" cy="2862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84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7D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180000" y="228346"/>
            <a:ext cx="5306400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级别</a:t>
            </a:r>
            <a:endParaRPr lang="en-US" altLang="zh-CN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822929" y="1505719"/>
            <a:ext cx="365125" cy="257175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1"/>
          </a:p>
        </p:txBody>
      </p:sp>
      <p:sp>
        <p:nvSpPr>
          <p:cNvPr id="5" name="右箭头 4"/>
          <p:cNvSpPr/>
          <p:nvPr/>
        </p:nvSpPr>
        <p:spPr>
          <a:xfrm rot="5400000">
            <a:off x="6412017" y="2326457"/>
            <a:ext cx="365125" cy="257175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1"/>
          </a:p>
        </p:txBody>
      </p:sp>
      <p:sp>
        <p:nvSpPr>
          <p:cNvPr id="6" name="右箭头 5"/>
          <p:cNvSpPr/>
          <p:nvPr/>
        </p:nvSpPr>
        <p:spPr>
          <a:xfrm flipH="1">
            <a:off x="4822929" y="3258319"/>
            <a:ext cx="365125" cy="257175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1"/>
          </a:p>
        </p:txBody>
      </p:sp>
      <p:grpSp>
        <p:nvGrpSpPr>
          <p:cNvPr id="7" name="组合 6"/>
          <p:cNvGrpSpPr/>
          <p:nvPr/>
        </p:nvGrpSpPr>
        <p:grpSpPr>
          <a:xfrm>
            <a:off x="1574174" y="871491"/>
            <a:ext cx="2843900" cy="1254939"/>
            <a:chOff x="1277230" y="1056462"/>
            <a:chExt cx="2843900" cy="12549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圆角矩形 7"/>
            <p:cNvSpPr/>
            <p:nvPr/>
          </p:nvSpPr>
          <p:spPr bwMode="auto">
            <a:xfrm>
              <a:off x="2076430" y="1179514"/>
              <a:ext cx="2044700" cy="1131887"/>
            </a:xfrm>
            <a:prstGeom prst="roundRect">
              <a:avLst>
                <a:gd name="adj" fmla="val 736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/>
            </a:p>
          </p:txBody>
        </p:sp>
        <p:sp>
          <p:nvSpPr>
            <p:cNvPr id="9" name="TextBox 7"/>
            <p:cNvSpPr txBox="1"/>
            <p:nvPr/>
          </p:nvSpPr>
          <p:spPr bwMode="auto">
            <a:xfrm>
              <a:off x="1277230" y="1056462"/>
              <a:ext cx="2516187" cy="646331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en-US" altLang="zh-CN" sz="3600" b="1" dirty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级</a:t>
              </a:r>
              <a:endParaRPr lang="zh-CN" altLang="en-US" sz="1351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TextBox 5"/>
            <p:cNvSpPr txBox="1"/>
            <p:nvPr/>
          </p:nvSpPr>
          <p:spPr bwMode="auto">
            <a:xfrm>
              <a:off x="2187777" y="1690689"/>
              <a:ext cx="1789112" cy="3002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351" dirty="0">
                  <a:solidFill>
                    <a:schemeClr val="bg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系统无法收发邮件</a:t>
              </a:r>
            </a:p>
          </p:txBody>
        </p:sp>
        <p:sp>
          <p:nvSpPr>
            <p:cNvPr id="11" name="TextBox 13"/>
            <p:cNvSpPr txBox="1">
              <a:spLocks noChangeArrowheads="1"/>
            </p:cNvSpPr>
            <p:nvPr/>
          </p:nvSpPr>
          <p:spPr bwMode="auto">
            <a:xfrm>
              <a:off x="2187777" y="1237007"/>
              <a:ext cx="124121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微软雅黑" pitchFamily="34" charset="-122"/>
                </a:rPr>
                <a:t>严重</a:t>
              </a:r>
              <a:endParaRPr lang="en-US" altLang="zh-CN" sz="16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43241" y="871492"/>
            <a:ext cx="2843901" cy="1254939"/>
            <a:chOff x="4443079" y="1056462"/>
            <a:chExt cx="2843901" cy="12549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圆角矩形 12"/>
            <p:cNvSpPr/>
            <p:nvPr/>
          </p:nvSpPr>
          <p:spPr bwMode="auto">
            <a:xfrm>
              <a:off x="5242280" y="1179514"/>
              <a:ext cx="2044700" cy="1131887"/>
            </a:xfrm>
            <a:prstGeom prst="roundRect">
              <a:avLst>
                <a:gd name="adj" fmla="val 736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/>
            </a:p>
          </p:txBody>
        </p:sp>
        <p:sp>
          <p:nvSpPr>
            <p:cNvPr id="14" name="TextBox 33"/>
            <p:cNvSpPr txBox="1"/>
            <p:nvPr/>
          </p:nvSpPr>
          <p:spPr bwMode="auto">
            <a:xfrm>
              <a:off x="4443079" y="1056462"/>
              <a:ext cx="2516186" cy="646331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en-US" altLang="zh-CN" sz="3600" b="1" dirty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 dirty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级</a:t>
              </a:r>
              <a:endParaRPr lang="zh-CN" altLang="en-US" sz="1351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TextBox 34"/>
            <p:cNvSpPr txBox="1"/>
            <p:nvPr/>
          </p:nvSpPr>
          <p:spPr bwMode="auto">
            <a:xfrm>
              <a:off x="5353626" y="1567119"/>
              <a:ext cx="1789112" cy="5080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351" dirty="0">
                  <a:solidFill>
                    <a:schemeClr val="bg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系统可以收发邮件，但是某些服务有故障</a:t>
              </a:r>
            </a:p>
          </p:txBody>
        </p: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5353626" y="1237007"/>
              <a:ext cx="124121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微软雅黑" pitchFamily="34" charset="-122"/>
                </a:rPr>
                <a:t>紧急</a:t>
              </a:r>
              <a:endParaRPr lang="en-US" altLang="zh-CN" sz="16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53872" y="2692185"/>
            <a:ext cx="2833268" cy="1254939"/>
            <a:chOff x="4453712" y="2877158"/>
            <a:chExt cx="2833268" cy="12549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圆角矩形 17"/>
            <p:cNvSpPr/>
            <p:nvPr/>
          </p:nvSpPr>
          <p:spPr bwMode="auto">
            <a:xfrm>
              <a:off x="5242280" y="3000210"/>
              <a:ext cx="2044700" cy="1131887"/>
            </a:xfrm>
            <a:prstGeom prst="roundRect">
              <a:avLst>
                <a:gd name="adj" fmla="val 736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/>
            </a:p>
          </p:txBody>
        </p:sp>
        <p:sp>
          <p:nvSpPr>
            <p:cNvPr id="19" name="TextBox 40"/>
            <p:cNvSpPr txBox="1"/>
            <p:nvPr/>
          </p:nvSpPr>
          <p:spPr bwMode="auto">
            <a:xfrm>
              <a:off x="4453712" y="2877158"/>
              <a:ext cx="2516187" cy="646331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en-US" altLang="zh-CN" sz="3600" b="1" dirty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600" b="1" dirty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级</a:t>
              </a:r>
              <a:endParaRPr lang="zh-CN" altLang="en-US" sz="1351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TextBox 41"/>
            <p:cNvSpPr txBox="1"/>
            <p:nvPr/>
          </p:nvSpPr>
          <p:spPr bwMode="auto">
            <a:xfrm>
              <a:off x="5353627" y="3352179"/>
              <a:ext cx="1789112" cy="7159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351" dirty="0">
                  <a:solidFill>
                    <a:schemeClr val="bg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系统正常使用，但有功能实现与使用手册不一致</a:t>
              </a:r>
            </a:p>
          </p:txBody>
        </p:sp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5353627" y="3057703"/>
              <a:ext cx="124121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微软雅黑" pitchFamily="34" charset="-122"/>
                </a:rPr>
                <a:t>标准</a:t>
              </a:r>
              <a:endParaRPr lang="en-US" altLang="zh-CN" sz="16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74182" y="2692186"/>
            <a:ext cx="2843895" cy="1254939"/>
            <a:chOff x="1274020" y="2877158"/>
            <a:chExt cx="2843894" cy="12549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 bwMode="auto">
            <a:xfrm>
              <a:off x="2073214" y="3000210"/>
              <a:ext cx="2044700" cy="1131887"/>
            </a:xfrm>
            <a:prstGeom prst="roundRect">
              <a:avLst>
                <a:gd name="adj" fmla="val 736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/>
            </a:p>
          </p:txBody>
        </p:sp>
        <p:sp>
          <p:nvSpPr>
            <p:cNvPr id="24" name="TextBox 44"/>
            <p:cNvSpPr txBox="1"/>
            <p:nvPr/>
          </p:nvSpPr>
          <p:spPr bwMode="auto">
            <a:xfrm>
              <a:off x="1274020" y="2877158"/>
              <a:ext cx="2516187" cy="646331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en-US" altLang="zh-CN" sz="3600" b="1" dirty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r>
                <a:rPr lang="zh-CN" altLang="en-US" sz="3600" b="1" dirty="0">
                  <a:solidFill>
                    <a:srgbClr val="FFC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级</a:t>
              </a:r>
              <a:endParaRPr lang="zh-CN" altLang="en-US" sz="1351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TextBox 45"/>
            <p:cNvSpPr txBox="1"/>
            <p:nvPr/>
          </p:nvSpPr>
          <p:spPr bwMode="auto">
            <a:xfrm>
              <a:off x="2184560" y="3420767"/>
              <a:ext cx="1789112" cy="5080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351" dirty="0">
                  <a:solidFill>
                    <a:schemeClr val="bg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邮件系统使用相关的问题</a:t>
              </a:r>
            </a:p>
          </p:txBody>
        </p: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2184560" y="3057703"/>
              <a:ext cx="124121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Verdana" pitchFamily="34" charset="0"/>
                  <a:ea typeface="微软雅黑" pitchFamily="34" charset="-122"/>
                </a:rPr>
                <a:t>咨询</a:t>
              </a:r>
              <a:endParaRPr lang="en-US" altLang="zh-CN" sz="16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  <a:ea typeface="微软雅黑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0" y="4341341"/>
            <a:ext cx="9144000" cy="675502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我们会以尽快的速度处理客户的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endParaRPr lang="zh-CN" altLang="en-US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59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0000" y="228346"/>
            <a:ext cx="5306400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成功案例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376" y="963827"/>
            <a:ext cx="5351515" cy="33692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5744" y="951216"/>
            <a:ext cx="269806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温州市民信箱目前的注册用户已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达到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万余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人，激活用户为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余人，该邮件系统为温州市民提供了快捷便利的通信服务，如市政府有何政策举措，有何最新的就业信息等等。极大地支持了政府的管理和服务工作。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32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图示 15"/>
          <p:cNvGraphicFramePr/>
          <p:nvPr>
            <p:extLst>
              <p:ext uri="{D42A27DB-BD31-4B8C-83A1-F6EECF244321}">
                <p14:modId xmlns:p14="http://schemas.microsoft.com/office/powerpoint/2010/main" val="1245380150"/>
              </p:ext>
            </p:extLst>
          </p:nvPr>
        </p:nvGraphicFramePr>
        <p:xfrm>
          <a:off x="189470" y="1"/>
          <a:ext cx="8781535" cy="49591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2966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7D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2174789"/>
            <a:ext cx="9144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063312" y="1948248"/>
            <a:ext cx="1017373" cy="453081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Thanks</a:t>
            </a:r>
            <a:endParaRPr lang="zh-CN" altLang="en-US" sz="1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48666" y="2324055"/>
            <a:ext cx="5046663" cy="1787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杭州捷翔科技有限公司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公司地址：杭州市拱墅区登云路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518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号恒策西城时代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幢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1904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室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联系电话：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400-880-8043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785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931" y="1006680"/>
            <a:ext cx="1911977" cy="262800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  <a:softEdge rad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866" y="996081"/>
            <a:ext cx="3624329" cy="262800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  <a:softEdge rad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0" y="970680"/>
            <a:ext cx="1943470" cy="270000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  <a:softEdge rad="0"/>
          </a:effectLst>
        </p:spPr>
      </p:pic>
      <p:sp>
        <p:nvSpPr>
          <p:cNvPr id="12" name="矩形 11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营业执照和软件著作登记证书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8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354" y="501806"/>
            <a:ext cx="5518322" cy="4138742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4011613"/>
            <a:ext cx="9144000" cy="865187"/>
          </a:xfrm>
          <a:prstGeom prst="rect">
            <a:avLst/>
          </a:prstGeom>
          <a:solidFill>
            <a:srgbClr val="117DC5"/>
          </a:solidFill>
        </p:spPr>
        <p:txBody>
          <a:bodyPr anchor="ctr" anchorCtr="0">
            <a:norm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1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它具备全球互通的优势，邮件</a:t>
            </a:r>
            <a:r>
              <a:rPr lang="zh-CN" altLang="en-US" sz="1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使用的</a:t>
            </a:r>
            <a:r>
              <a:rPr lang="zh-CN" altLang="en-US" sz="1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1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POP</a:t>
            </a:r>
            <a:r>
              <a:rPr lang="zh-CN" altLang="en-US" sz="1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SMTP</a:t>
            </a:r>
            <a:r>
              <a:rPr lang="zh-CN" altLang="en-US" sz="1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1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国际通用邮件协议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为什么使用邮箱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872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邮件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的发展阶段</a:t>
            </a:r>
          </a:p>
        </p:txBody>
      </p:sp>
      <p:graphicFrame>
        <p:nvGraphicFramePr>
          <p:cNvPr id="18" name="图示 17"/>
          <p:cNvGraphicFramePr/>
          <p:nvPr>
            <p:extLst>
              <p:ext uri="{D42A27DB-BD31-4B8C-83A1-F6EECF244321}">
                <p14:modId xmlns:p14="http://schemas.microsoft.com/office/powerpoint/2010/main" val="728906661"/>
              </p:ext>
            </p:extLst>
          </p:nvPr>
        </p:nvGraphicFramePr>
        <p:xfrm>
          <a:off x="897924" y="886641"/>
          <a:ext cx="7241060" cy="3215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163网易免费邮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01295" y="1568748"/>
            <a:ext cx="9715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res.mail.qq.com/zh_CN/htmledition/webp/images/logo/qqmail/qqmail_logo_default_35h_png8206ff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8362" y="1558135"/>
            <a:ext cx="1300163" cy="25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mail2008.sina.com.cn/images/logo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3204" y="1504454"/>
            <a:ext cx="1028700" cy="29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rescdn.qqmail.com/bizmail/zh_CN/htmledition/images/bizmail/v3/logo1ca3fe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4082" y="2345573"/>
            <a:ext cx="1228725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网易企业邮箱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01295" y="2345573"/>
            <a:ext cx="1071563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mail2008.sina.com.cn/images/vip/vip_logo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6054" y="2359860"/>
            <a:ext cx="1143000" cy="2571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200" y="3063943"/>
            <a:ext cx="964067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9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示 14"/>
          <p:cNvGraphicFramePr/>
          <p:nvPr>
            <p:extLst>
              <p:ext uri="{D42A27DB-BD31-4B8C-83A1-F6EECF244321}">
                <p14:modId xmlns:p14="http://schemas.microsoft.com/office/powerpoint/2010/main" val="3361001807"/>
              </p:ext>
            </p:extLst>
          </p:nvPr>
        </p:nvGraphicFramePr>
        <p:xfrm>
          <a:off x="912341" y="1235676"/>
          <a:ext cx="7177216" cy="3006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矩形 15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建邮件系统的优势</a:t>
            </a:r>
          </a:p>
        </p:txBody>
      </p:sp>
      <p:sp>
        <p:nvSpPr>
          <p:cNvPr id="2" name="矩形 1"/>
          <p:cNvSpPr/>
          <p:nvPr/>
        </p:nvSpPr>
        <p:spPr>
          <a:xfrm>
            <a:off x="1927654" y="1095632"/>
            <a:ext cx="939114" cy="322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2692" y="1095631"/>
            <a:ext cx="939114" cy="322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24186" y="1095630"/>
            <a:ext cx="939114" cy="322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45680" y="1095630"/>
            <a:ext cx="939114" cy="322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20718" y="1095630"/>
            <a:ext cx="939114" cy="322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95756" y="1095630"/>
            <a:ext cx="939114" cy="322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87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868" y="327202"/>
            <a:ext cx="5206549" cy="42228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Xpost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邮件系统介绍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4467225"/>
            <a:ext cx="9144000" cy="490538"/>
          </a:xfrm>
          <a:prstGeom prst="rect">
            <a:avLst/>
          </a:prstGeom>
          <a:solidFill>
            <a:schemeClr val="accent4"/>
          </a:solidFill>
        </p:spPr>
        <p:txBody>
          <a:bodyPr anchor="ctr" anchorCtr="0">
            <a:normAutofit/>
          </a:bodyPr>
          <a:lstStyle/>
          <a:p>
            <a:pPr marL="0" indent="0" algn="ctr">
              <a:buNone/>
            </a:pPr>
            <a:r>
              <a:rPr lang="en-US" altLang="zh-CN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Xpost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邮件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系统采用分布式架构，适用</a:t>
            </a:r>
            <a:r>
              <a:rPr lang="en-US" altLang="zh-CN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操作系统。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07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稳定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818" y="1492107"/>
            <a:ext cx="7734300" cy="514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173" y="3035645"/>
            <a:ext cx="7753350" cy="476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17817" t="57452" r="67591" b="7313"/>
          <a:stretch/>
        </p:blipFill>
        <p:spPr>
          <a:xfrm>
            <a:off x="1622854" y="1787608"/>
            <a:ext cx="1128584" cy="1812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l="17913" t="54487" r="69762" b="5730"/>
          <a:stretch/>
        </p:blipFill>
        <p:spPr>
          <a:xfrm>
            <a:off x="2356022" y="3295138"/>
            <a:ext cx="955590" cy="18947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67173" y="2187446"/>
            <a:ext cx="1293341" cy="456654"/>
          </a:xfrm>
          <a:prstGeom prst="rect">
            <a:avLst/>
          </a:prstGeom>
          <a:solidFill>
            <a:srgbClr val="117DC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温州</a:t>
            </a:r>
            <a:r>
              <a:rPr lang="zh-CN" altLang="en-U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市民</a:t>
            </a:r>
            <a:r>
              <a:rPr lang="zh-CN" altLang="en-US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信箱</a:t>
            </a:r>
          </a:p>
        </p:txBody>
      </p:sp>
      <p:sp>
        <p:nvSpPr>
          <p:cNvPr id="16" name="矩形 15"/>
          <p:cNvSpPr/>
          <p:nvPr/>
        </p:nvSpPr>
        <p:spPr>
          <a:xfrm>
            <a:off x="2652266" y="3735863"/>
            <a:ext cx="1293341" cy="456654"/>
          </a:xfrm>
          <a:prstGeom prst="rect">
            <a:avLst/>
          </a:prstGeom>
          <a:solidFill>
            <a:srgbClr val="117DC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温州市政府</a:t>
            </a:r>
          </a:p>
        </p:txBody>
      </p:sp>
    </p:spTree>
    <p:extLst>
      <p:ext uri="{BB962C8B-B14F-4D97-AF65-F5344CB8AC3E}">
        <p14:creationId xmlns:p14="http://schemas.microsoft.com/office/powerpoint/2010/main" val="408240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11665"/>
            <a:ext cx="180000" cy="432000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picture%20two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837" y="724930"/>
            <a:ext cx="5267325" cy="27813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180000" y="228346"/>
            <a:ext cx="4944533" cy="400110"/>
          </a:xfrm>
          <a:prstGeom prst="rect">
            <a:avLst/>
          </a:prstGeom>
          <a:noFill/>
        </p:spPr>
        <p:txBody>
          <a:bodyPr wrap="square" lIns="72000" rIns="72000" rtlCol="0" anchor="ctr" anchorCtr="0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稳定</a:t>
            </a:r>
          </a:p>
        </p:txBody>
      </p:sp>
      <p:sp>
        <p:nvSpPr>
          <p:cNvPr id="19" name="矩形 18"/>
          <p:cNvSpPr/>
          <p:nvPr/>
        </p:nvSpPr>
        <p:spPr>
          <a:xfrm>
            <a:off x="0" y="3830595"/>
            <a:ext cx="9144000" cy="766119"/>
          </a:xfrm>
          <a:prstGeom prst="rect">
            <a:avLst/>
          </a:prstGeom>
          <a:solidFill>
            <a:srgbClr val="117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独特的</a:t>
            </a:r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HOOK</a:t>
            </a:r>
            <a:r>
              <a:rPr lang="zh-CN" altLang="en-US" sz="32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挂件</a:t>
            </a:r>
            <a:r>
              <a:rPr lang="zh-CN" altLang="en-US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107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2859</TotalTime>
  <Words>1623</Words>
  <Application>Microsoft Office PowerPoint</Application>
  <PresentationFormat>全屏显示(16:9)</PresentationFormat>
  <Paragraphs>187</Paragraphs>
  <Slides>28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 Unicode MS</vt:lpstr>
      <vt:lpstr>黑体</vt:lpstr>
      <vt:lpstr>宋体</vt:lpstr>
      <vt:lpstr>微软雅黑</vt:lpstr>
      <vt:lpstr>Arial</vt:lpstr>
      <vt:lpstr>Calibri</vt:lpstr>
      <vt:lpstr>Calibri Light</vt:lpstr>
      <vt:lpstr>Verdana</vt:lpstr>
      <vt:lpstr>1_自定义设计方案</vt:lpstr>
      <vt:lpstr>自定义设计方案</vt:lpstr>
      <vt:lpstr>Xpost邮件系统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Xpost邮件系统</dc:title>
  <dc:creator>黄国君</dc:creator>
  <cp:lastModifiedBy>黄国君</cp:lastModifiedBy>
  <cp:revision>332</cp:revision>
  <dcterms:created xsi:type="dcterms:W3CDTF">2015-01-07T08:57:47Z</dcterms:created>
  <dcterms:modified xsi:type="dcterms:W3CDTF">2015-11-23T02:19:52Z</dcterms:modified>
</cp:coreProperties>
</file>